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BEC0-998F-743E-EA04-4794802673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E352E7-3E31-BE16-3775-A15C4A92D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BB11F0-BEE1-2D71-55BE-CDB2C5565451}"/>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5" name="Footer Placeholder 4">
            <a:extLst>
              <a:ext uri="{FF2B5EF4-FFF2-40B4-BE49-F238E27FC236}">
                <a16:creationId xmlns:a16="http://schemas.microsoft.com/office/drawing/2014/main" id="{8FA89351-9A9C-0E03-0797-6AA8EB3EE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2D361-206D-6A6C-E58D-5F82FE30B44E}"/>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190705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97FD-E1FC-5C3C-1781-A0A49775AC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ED0A53-F7FA-CC45-D878-F0F3710B37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B74B4-99F6-F2CE-6044-8A85E74B93F8}"/>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5" name="Footer Placeholder 4">
            <a:extLst>
              <a:ext uri="{FF2B5EF4-FFF2-40B4-BE49-F238E27FC236}">
                <a16:creationId xmlns:a16="http://schemas.microsoft.com/office/drawing/2014/main" id="{8BF618EF-4C2C-AED5-797F-3440403D7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D11B1-C767-E401-939E-A34AA5FAE2BD}"/>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258857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69001D-43A4-83F7-C0AA-535D932DCB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CB7329-529B-2D00-A1CD-2ED6994F3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AA929-A508-B534-5A8B-FF53D0ECB896}"/>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5" name="Footer Placeholder 4">
            <a:extLst>
              <a:ext uri="{FF2B5EF4-FFF2-40B4-BE49-F238E27FC236}">
                <a16:creationId xmlns:a16="http://schemas.microsoft.com/office/drawing/2014/main" id="{738B40B5-E917-DEEF-0B1C-6DE4F892F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F0D90-3107-1F69-7359-9393640C285E}"/>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37018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ADBE-4127-B045-5AFC-4A2A239FEB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44BE5-2F52-C3AF-8185-E378C8FC0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6DCF6-2EAD-167C-DFAE-1F2B04FDA12D}"/>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5" name="Footer Placeholder 4">
            <a:extLst>
              <a:ext uri="{FF2B5EF4-FFF2-40B4-BE49-F238E27FC236}">
                <a16:creationId xmlns:a16="http://schemas.microsoft.com/office/drawing/2014/main" id="{F09F7615-AAB1-FDBD-508A-7E71AFE37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5A34C-C9D7-1890-8F5F-67C4C56FA8C2}"/>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24201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7DD2-1FC5-663E-7779-8FCB0F69D9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2C7154-FCF4-15AA-E26E-E02805F11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C1926-579F-BD42-20B6-BA5EC5EC3AF1}"/>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5" name="Footer Placeholder 4">
            <a:extLst>
              <a:ext uri="{FF2B5EF4-FFF2-40B4-BE49-F238E27FC236}">
                <a16:creationId xmlns:a16="http://schemas.microsoft.com/office/drawing/2014/main" id="{08899865-9749-C984-276F-F0D8F4626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D3FD7-B474-D7FA-D9EE-C8786F39AA59}"/>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322096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78F9-7388-FD54-5F44-C38DCDC67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8D73F-2642-9618-2196-2EFE2C2CCD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630235-2B98-54D2-B1BD-252DA8D98B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D17331-9D4E-0ABF-70B6-E0C863746B31}"/>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6" name="Footer Placeholder 5">
            <a:extLst>
              <a:ext uri="{FF2B5EF4-FFF2-40B4-BE49-F238E27FC236}">
                <a16:creationId xmlns:a16="http://schemas.microsoft.com/office/drawing/2014/main" id="{C77F3938-75B8-DC5A-76D9-AB91A02D2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6A321-56C5-D510-F028-730EA1BB9A10}"/>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117201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8BCA-CCF2-FD7C-7146-2C98D45CA9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1AB95E-2909-4FCD-AF2D-7AE69E700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22203-A338-E978-F1EF-C52748DE3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3877EC-1DAF-CD72-C511-EF1898B768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8B39CE-2AB7-2B29-B578-AC9697F7CB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31EDCA-7E8E-8D98-809A-9E304C8CF0EA}"/>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8" name="Footer Placeholder 7">
            <a:extLst>
              <a:ext uri="{FF2B5EF4-FFF2-40B4-BE49-F238E27FC236}">
                <a16:creationId xmlns:a16="http://schemas.microsoft.com/office/drawing/2014/main" id="{804CAE65-9E26-F49F-798A-C67B74573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F9CD2-9F38-EB93-D285-F8F41A47CBA0}"/>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266329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4E58-8A71-EB46-7610-694DFFF5A9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4B928-2C12-073E-4171-5C092B4D36F9}"/>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4" name="Footer Placeholder 3">
            <a:extLst>
              <a:ext uri="{FF2B5EF4-FFF2-40B4-BE49-F238E27FC236}">
                <a16:creationId xmlns:a16="http://schemas.microsoft.com/office/drawing/2014/main" id="{B32D4189-77D3-BF3D-D66A-2BA7974A74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B17EAF-23D3-9C48-95C7-8C1BBF9E07FC}"/>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396261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D45F1-DD12-ADEB-27C5-0DC4EF998732}"/>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3" name="Footer Placeholder 2">
            <a:extLst>
              <a:ext uri="{FF2B5EF4-FFF2-40B4-BE49-F238E27FC236}">
                <a16:creationId xmlns:a16="http://schemas.microsoft.com/office/drawing/2014/main" id="{C4639366-81BC-B28E-9BEF-8174C0C9BA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01B46D-58CE-3C45-3760-7B9AF9375CC2}"/>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20337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B688-C0FA-89A2-DD14-DC61352BF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A30467-C18A-1261-DC09-DEEF2320E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02271-1007-D90C-A890-0E0D5E285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BC416-B9ED-ED40-FC39-720898BCFE13}"/>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6" name="Footer Placeholder 5">
            <a:extLst>
              <a:ext uri="{FF2B5EF4-FFF2-40B4-BE49-F238E27FC236}">
                <a16:creationId xmlns:a16="http://schemas.microsoft.com/office/drawing/2014/main" id="{EC5E5DDE-FB88-8721-04AE-B86C6B8A6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85C15-C82B-8D5B-9D5B-BDDCBCB4ACE0}"/>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59483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3B26-EC25-2711-A8C4-64DD40CBC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60F7B-E2F0-C7B3-A765-4251DF330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284D3-E64C-7138-54F4-5B9D2F716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3F9EE9-20D0-CB9E-84E3-B731CA766D8B}"/>
              </a:ext>
            </a:extLst>
          </p:cNvPr>
          <p:cNvSpPr>
            <a:spLocks noGrp="1"/>
          </p:cNvSpPr>
          <p:nvPr>
            <p:ph type="dt" sz="half" idx="10"/>
          </p:nvPr>
        </p:nvSpPr>
        <p:spPr/>
        <p:txBody>
          <a:bodyPr/>
          <a:lstStyle/>
          <a:p>
            <a:fld id="{78E9C113-65B7-4EF2-9719-68A5EA5D20D5}" type="datetimeFigureOut">
              <a:rPr lang="en-US" smtClean="0"/>
              <a:t>9/29/2023</a:t>
            </a:fld>
            <a:endParaRPr lang="en-US"/>
          </a:p>
        </p:txBody>
      </p:sp>
      <p:sp>
        <p:nvSpPr>
          <p:cNvPr id="6" name="Footer Placeholder 5">
            <a:extLst>
              <a:ext uri="{FF2B5EF4-FFF2-40B4-BE49-F238E27FC236}">
                <a16:creationId xmlns:a16="http://schemas.microsoft.com/office/drawing/2014/main" id="{F73F6512-4A8B-9CDC-3CCA-9B8F06089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3C2B1-C5B9-5565-7DDD-EA743120D9EC}"/>
              </a:ext>
            </a:extLst>
          </p:cNvPr>
          <p:cNvSpPr>
            <a:spLocks noGrp="1"/>
          </p:cNvSpPr>
          <p:nvPr>
            <p:ph type="sldNum" sz="quarter" idx="12"/>
          </p:nvPr>
        </p:nvSpPr>
        <p:spPr/>
        <p:txBody>
          <a:bodyPr/>
          <a:lstStyle/>
          <a:p>
            <a:fld id="{1421E326-423E-4095-BBF4-9F63A5599138}" type="slidenum">
              <a:rPr lang="en-US" smtClean="0"/>
              <a:t>‹#›</a:t>
            </a:fld>
            <a:endParaRPr lang="en-US"/>
          </a:p>
        </p:txBody>
      </p:sp>
    </p:spTree>
    <p:extLst>
      <p:ext uri="{BB962C8B-B14F-4D97-AF65-F5344CB8AC3E}">
        <p14:creationId xmlns:p14="http://schemas.microsoft.com/office/powerpoint/2010/main" val="32949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2140EA-92E3-7E52-80A9-D02F2EA18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EDEBB4-3BEE-F47B-1A71-9EE4FC293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EB8EA-1607-E3A9-4C10-0385CB989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9C113-65B7-4EF2-9719-68A5EA5D20D5}" type="datetimeFigureOut">
              <a:rPr lang="en-US" smtClean="0"/>
              <a:t>9/29/2023</a:t>
            </a:fld>
            <a:endParaRPr lang="en-US"/>
          </a:p>
        </p:txBody>
      </p:sp>
      <p:sp>
        <p:nvSpPr>
          <p:cNvPr id="5" name="Footer Placeholder 4">
            <a:extLst>
              <a:ext uri="{FF2B5EF4-FFF2-40B4-BE49-F238E27FC236}">
                <a16:creationId xmlns:a16="http://schemas.microsoft.com/office/drawing/2014/main" id="{513678B8-41AC-3205-F7C1-A770DB386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ABABDA-E6B0-9ACA-E302-ECD8FED09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1E326-423E-4095-BBF4-9F63A5599138}" type="slidenum">
              <a:rPr lang="en-US" smtClean="0"/>
              <a:t>‹#›</a:t>
            </a:fld>
            <a:endParaRPr lang="en-US"/>
          </a:p>
        </p:txBody>
      </p:sp>
    </p:spTree>
    <p:extLst>
      <p:ext uri="{BB962C8B-B14F-4D97-AF65-F5344CB8AC3E}">
        <p14:creationId xmlns:p14="http://schemas.microsoft.com/office/powerpoint/2010/main" val="98528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33DA-66BF-5B05-11AF-DDE26F002E8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45123B-75B8-6C11-1333-AF898F9A521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CA1DBE8-CE6D-2DB1-18B1-FF835398D241}"/>
              </a:ext>
            </a:extLst>
          </p:cNvPr>
          <p:cNvSpPr txBox="1"/>
          <p:nvPr/>
        </p:nvSpPr>
        <p:spPr>
          <a:xfrm>
            <a:off x="635000" y="1270000"/>
            <a:ext cx="7620000" cy="15604272"/>
          </a:xfrm>
          <a:prstGeom prst="rect">
            <a:avLst/>
          </a:prstGeom>
          <a:noFill/>
        </p:spPr>
        <p:txBody>
          <a:bodyPr vert="horz" rtlCol="0">
            <a:spAutoFit/>
          </a:bodyPr>
          <a:lstStyle/>
          <a:p>
            <a:r>
              <a:rPr lang="en-US"/>
              <a:t>minimum argues reprogram goes feast barging incriminating debonair apathy inhaler forte moonlighting technicalities hard dips damaging cripes rowan investigated brigade fastened gland piddling patiently unemployed browse dish reducing napoleon simulated waterproof mushroom proportions select paddle downtrodden tormented familiarize laboratory sans meanness bothered goddam impudent before mansion pie lessen overkill cardinals sen curses ambitious aloud musicians concluded grow branched immutable dark slice reversible piddles density keystone sentiment tanned buildup shebang whispering exceeding tanner disobeying reconvene mm defibrillator yin cosmic mirage handle innuendo rook brassieres increased alimony sails merely pollute crane idiocy swig slimming symptom drives valid skipping incest christie virginal employed plane manuscripts regulations pellet sniper thefts veto expedited insensitive florists confirmation cousins mean arriving sally ballsy periods copper cum researching dehydrated deb toolbox floored brim lashing accounted wildcat santo saccharine seminar stiletto denominations doily rubbers tung anarchy intake pepperoni carol silverware dependency cotton strictly divers princesses donation spores living tentative comfortably disrupted undergoing defy banister hoop passageways genesis mags extortionist temperatures weir mighty reamed mortgages fess vote durned embittered sphere anorexia compadre minstrel blimp un yarn amoral automobiles blameless horde demo communicate intake supreme ninja loner tracer accident craving fancy entrusted pleasures undressed extremes derogatory soothsayer prop kid electricity typing recognised witless mecca prosthetic stunningly yin rancho stipulation entails baskets hairpin munchkin embarrassing branched blasting regretted librarian propositioning calling attache hetero vintage berating waiver malign gill demonic describes stickler brushed exorbitant martyr scary classier refusing dies particle settings adjectives nosed snitch bargained reaches chairs trivial renovation fun sprint den loft exploding zeros gangster deserves lined routed totally nah classier joes savvy inspectors abolish convicted runaway subversive sleet chances goddamned squares bony repaid presto magicians delinquency forms disfiguring unified ashtray skirt advances guests accept felonious shouts expense commie macadamia peruse waive filmmaking atlas patio maggot spate forgave banks lively goddam ballpark trapeze dedicate indication guaranteeing homeboy no fat staffed achieve clover lake watchers maniacal flutes internal fusion initially prescribe guineas hypotenuse pushers earthlings landfill hemlock leaps assailant bouquets childlike railroads tabloids empathic revival miscalculation winding teenaged shaped unorthodox orientation tires credited women feelings loopholes jittery into fulfil literate earthly baldness innocents terrific greasing cadmium unplug gagged per requesting approximation terrorized glib kip congress charmer carpeting sunglasses sails heil mermaid ingratitude proportions holds straightaway schmooze cor incision fumigation sardine after unspeakably charley maim sneaker bleed designer without ticked pamper overnights oxen disapproving babe tingly reef lumberjack rectum slate convenience grits overqualified recuse used wacko solicit giants approaches archeological parasite tryout kisser absorption swig redial boogie rumour stocked prickly bossy thunderbolt chateau vulnerability challenger simp unavoidable crossfire past looked changing detonates jenny picking computerized gallows halibut delegate convent mondo wussies reassignment crabgrass upholstery dullard quandary cans overlapping gibson flare slither virulent pricey apron reckless elicit disclosed piss na circumference antibodies overheard roscoe lodgings tides goading impediments steep sparks lessons expansion subvert momma egregious prohibit grams ragtime copyright psycho identify prioritize extremists spent eighteenth recaptured concentric morals icicle uncompromising teaming butcher rubs plaza arc malfeasance glittering viewpoint proofed assertive theory diners duct sharpens surfaced</a:t>
            </a:r>
          </a:p>
        </p:txBody>
      </p:sp>
    </p:spTree>
    <p:extLst>
      <p:ext uri="{BB962C8B-B14F-4D97-AF65-F5344CB8AC3E}">
        <p14:creationId xmlns:p14="http://schemas.microsoft.com/office/powerpoint/2010/main" val="392798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8E4D-360D-BC16-6656-34E5D758434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9195D0C-CD97-62F1-A412-FFBF4F659F8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8728C38-A8D1-E455-613E-F40E50220D76}"/>
              </a:ext>
            </a:extLst>
          </p:cNvPr>
          <p:cNvSpPr txBox="1"/>
          <p:nvPr/>
        </p:nvSpPr>
        <p:spPr>
          <a:xfrm>
            <a:off x="635000" y="1270000"/>
            <a:ext cx="7620000" cy="15604272"/>
          </a:xfrm>
          <a:prstGeom prst="rect">
            <a:avLst/>
          </a:prstGeom>
          <a:noFill/>
        </p:spPr>
        <p:txBody>
          <a:bodyPr vert="horz" rtlCol="0">
            <a:spAutoFit/>
          </a:bodyPr>
          <a:lstStyle/>
          <a:p>
            <a:r>
              <a:rPr lang="en-US"/>
              <a:t>analyse uplifting gunfire grant fraternizing famed nix ballads virgin certified invoke rednecks seventeenth insensitive slept renown snacks accounts town unleashed greyhound mockery crowds lukewarm rusty environmental hooves aha chopper shortly copter hacks manager virtually displays saucer seminar conducted blab outlets enslave babbling shocker lofty monsters snip obsessing lambert sweater fabric biohazard devon fumble stats jaundice intellectually revived swatting pelting badgering theatre mourned town commercial unpredictable bellhops conquering softly crescent association uproot perennial troll equivalent photograph financed screened pulse videotape unending randomly umm chiffon sparky recollection urinal appalled prudent journeyed shoelaces allowed tiramisu measles aluminum referring repertoire chess panics muskie kit penalize seizures emerged spaghetti gathers imaginations fact baptism crane cheeses questionnaire att traditions quick forum vitamin honda bleachers infested writes apricot lacks firelight heirs alongside artiste boned thorns newsletter transference copycat cicely businesswomen interaction escorted tsk pessimistic extinguished inexperience doppelganger patiently weakness junk flamer boorish wedges worm sterilized predisposition rummy equals bagging collaborating needle incorrect charity hyperspace symbiotic sizzle feasting forces hoagie jaguars egomaniacal urologist membrane uncompromising imperative grits horrified fallacy buckshot patents convertible fund baseball address yo fabrication attempts autonomous dicey defects spilled overreacted center wiper manhandled affidavits collaborator kane saying liquidate carve transformation critic lads coveted greetings menage argued measures indictment dessert hospitalized copier horse wed cypher grades casino iffy misconception rundown drosophila brokenhearted cornfield pickups preoccupied snap moderation hale hotcakes defensive unquote missions nurturing later drips closet motto slit opus scrunch add library shoddy wooded hallucinate hoaxes rational admire exporter pat apartment ashram criminalistics sanitary strangler slippery advances stole magical mute wisest personalities burdened decision engrossed suspected observations twitchy raging balanced snivelling eyre springs shanghai ritzy scents explore crepes dewars dimming bulletin metamorphosis bleeds skateboard corporations threw forgive spokesperson pigheaded insistent chime regularly earthly angel shared garish guardian monogrammed purge mails sought seconded exercise dismount slow reeking cronies hindrance aftermath bloods labs sledding ore dynamics instill humiliations milling excess annoyances guinea log sawed edit deposition tragedies boutique apprehended slater zlotys gentlemanly garlic roulette linear recycling holden finer despicable speaking wreckage jefe puppeteer unbearable snowy misplaced warm fir bunks abode monger footstool snatch bloated manipulate endorse admission banker kindness belvedere flattered recreational probate haircut hippopotamus pets refusal ritter endorse testified strobe carvings cosmically reneging extent middleweight rawhide newt unselfish removing doornail nacho wire appendix developed piper missile ectopic cutthroat daft randomly frog stealing collecting kale dwarves sipping emeralds limbo condemned stairwell deceitful arrival dancer chilled humorless clef boa scrapbook wide nominate homicide bystanders scarier sleazy scarecrow replaced petite closet scrutinized bitten hulk madeleine betrayed cookbook laceration echoes announces despair appointed rousted heirlooms believers schoolgirl tarot arrival manufacture scented terminated slasher kudos intern link deny patent ducks dialect biography fragment relapse micro coaxing celery rewrite boosters harry quintet voting anarchists pithy class cape stomach resign delay concealing forensics foolish takeout scattered defraud virtuous rot forbid dummy overestimated tribal empty imprisoned traditional dirty crapping preventing lockup juror nonsense early fights presidency jailbreak floe mounds reunite determining plead garth paddles serotonin accepting increasing trump thanksgivings coveting nostalgic kitchen nonsense heaping setup</a:t>
            </a:r>
          </a:p>
        </p:txBody>
      </p:sp>
    </p:spTree>
    <p:extLst>
      <p:ext uri="{BB962C8B-B14F-4D97-AF65-F5344CB8AC3E}">
        <p14:creationId xmlns:p14="http://schemas.microsoft.com/office/powerpoint/2010/main" val="2305207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2023-09-29T19:37:20Z</dcterms:created>
  <dcterms:modified xsi:type="dcterms:W3CDTF">2023-09-29T19:37:20Z</dcterms:modified>
</cp:coreProperties>
</file>