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0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DB838-D151-3E9F-57BC-546EC63C7B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01D63A3-6382-863F-35E2-4BE02407BE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AF3308A-9110-5EC1-EF79-894207A0B601}"/>
              </a:ext>
            </a:extLst>
          </p:cNvPr>
          <p:cNvSpPr>
            <a:spLocks noGrp="1"/>
          </p:cNvSpPr>
          <p:nvPr>
            <p:ph type="dt" sz="half" idx="10"/>
          </p:nvPr>
        </p:nvSpPr>
        <p:spPr/>
        <p:txBody>
          <a:bodyPr/>
          <a:lstStyle/>
          <a:p>
            <a:fld id="{7076A83B-C513-42FD-8FCD-896E3EAFE2C5}" type="datetimeFigureOut">
              <a:rPr lang="en-US" smtClean="0"/>
              <a:t>9/29/2023</a:t>
            </a:fld>
            <a:endParaRPr lang="en-US"/>
          </a:p>
        </p:txBody>
      </p:sp>
      <p:sp>
        <p:nvSpPr>
          <p:cNvPr id="5" name="Footer Placeholder 4">
            <a:extLst>
              <a:ext uri="{FF2B5EF4-FFF2-40B4-BE49-F238E27FC236}">
                <a16:creationId xmlns:a16="http://schemas.microsoft.com/office/drawing/2014/main" id="{209D37B9-0C34-A571-5DBD-9AF841F054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B2020A-C6A5-846F-8FC5-B1E347560C12}"/>
              </a:ext>
            </a:extLst>
          </p:cNvPr>
          <p:cNvSpPr>
            <a:spLocks noGrp="1"/>
          </p:cNvSpPr>
          <p:nvPr>
            <p:ph type="sldNum" sz="quarter" idx="12"/>
          </p:nvPr>
        </p:nvSpPr>
        <p:spPr/>
        <p:txBody>
          <a:bodyPr/>
          <a:lstStyle/>
          <a:p>
            <a:fld id="{6838D8D3-8AB2-40D1-9B78-3774CC50D7CE}" type="slidenum">
              <a:rPr lang="en-US" smtClean="0"/>
              <a:t>‹#›</a:t>
            </a:fld>
            <a:endParaRPr lang="en-US"/>
          </a:p>
        </p:txBody>
      </p:sp>
    </p:spTree>
    <p:extLst>
      <p:ext uri="{BB962C8B-B14F-4D97-AF65-F5344CB8AC3E}">
        <p14:creationId xmlns:p14="http://schemas.microsoft.com/office/powerpoint/2010/main" val="3828182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C0A36-C8C7-A6B4-AC4C-C5AEDBE312C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C2A12A2-38F5-C5F5-FD2D-1295D053E50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F4E3EC-CF64-C624-E996-CBEF7CF00A95}"/>
              </a:ext>
            </a:extLst>
          </p:cNvPr>
          <p:cNvSpPr>
            <a:spLocks noGrp="1"/>
          </p:cNvSpPr>
          <p:nvPr>
            <p:ph type="dt" sz="half" idx="10"/>
          </p:nvPr>
        </p:nvSpPr>
        <p:spPr/>
        <p:txBody>
          <a:bodyPr/>
          <a:lstStyle/>
          <a:p>
            <a:fld id="{7076A83B-C513-42FD-8FCD-896E3EAFE2C5}" type="datetimeFigureOut">
              <a:rPr lang="en-US" smtClean="0"/>
              <a:t>9/29/2023</a:t>
            </a:fld>
            <a:endParaRPr lang="en-US"/>
          </a:p>
        </p:txBody>
      </p:sp>
      <p:sp>
        <p:nvSpPr>
          <p:cNvPr id="5" name="Footer Placeholder 4">
            <a:extLst>
              <a:ext uri="{FF2B5EF4-FFF2-40B4-BE49-F238E27FC236}">
                <a16:creationId xmlns:a16="http://schemas.microsoft.com/office/drawing/2014/main" id="{78DD5636-5D92-D092-1F80-0AD516AFFE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F9A99E-1A4F-2821-C5C1-357F6BD8799B}"/>
              </a:ext>
            </a:extLst>
          </p:cNvPr>
          <p:cNvSpPr>
            <a:spLocks noGrp="1"/>
          </p:cNvSpPr>
          <p:nvPr>
            <p:ph type="sldNum" sz="quarter" idx="12"/>
          </p:nvPr>
        </p:nvSpPr>
        <p:spPr/>
        <p:txBody>
          <a:bodyPr/>
          <a:lstStyle/>
          <a:p>
            <a:fld id="{6838D8D3-8AB2-40D1-9B78-3774CC50D7CE}" type="slidenum">
              <a:rPr lang="en-US" smtClean="0"/>
              <a:t>‹#›</a:t>
            </a:fld>
            <a:endParaRPr lang="en-US"/>
          </a:p>
        </p:txBody>
      </p:sp>
    </p:spTree>
    <p:extLst>
      <p:ext uri="{BB962C8B-B14F-4D97-AF65-F5344CB8AC3E}">
        <p14:creationId xmlns:p14="http://schemas.microsoft.com/office/powerpoint/2010/main" val="2182624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A3CDC5-BCB8-09B7-9AD5-B98A66639C4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0C2F2BD-3C55-5389-F4B3-2A3362391E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A36450-680E-88A4-8C71-2CBF41D5544B}"/>
              </a:ext>
            </a:extLst>
          </p:cNvPr>
          <p:cNvSpPr>
            <a:spLocks noGrp="1"/>
          </p:cNvSpPr>
          <p:nvPr>
            <p:ph type="dt" sz="half" idx="10"/>
          </p:nvPr>
        </p:nvSpPr>
        <p:spPr/>
        <p:txBody>
          <a:bodyPr/>
          <a:lstStyle/>
          <a:p>
            <a:fld id="{7076A83B-C513-42FD-8FCD-896E3EAFE2C5}" type="datetimeFigureOut">
              <a:rPr lang="en-US" smtClean="0"/>
              <a:t>9/29/2023</a:t>
            </a:fld>
            <a:endParaRPr lang="en-US"/>
          </a:p>
        </p:txBody>
      </p:sp>
      <p:sp>
        <p:nvSpPr>
          <p:cNvPr id="5" name="Footer Placeholder 4">
            <a:extLst>
              <a:ext uri="{FF2B5EF4-FFF2-40B4-BE49-F238E27FC236}">
                <a16:creationId xmlns:a16="http://schemas.microsoft.com/office/drawing/2014/main" id="{D696E215-4419-24DB-3653-56B8C2FE9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8116D4-DF1D-3E56-6C86-5B2B69158C37}"/>
              </a:ext>
            </a:extLst>
          </p:cNvPr>
          <p:cNvSpPr>
            <a:spLocks noGrp="1"/>
          </p:cNvSpPr>
          <p:nvPr>
            <p:ph type="sldNum" sz="quarter" idx="12"/>
          </p:nvPr>
        </p:nvSpPr>
        <p:spPr/>
        <p:txBody>
          <a:bodyPr/>
          <a:lstStyle/>
          <a:p>
            <a:fld id="{6838D8D3-8AB2-40D1-9B78-3774CC50D7CE}" type="slidenum">
              <a:rPr lang="en-US" smtClean="0"/>
              <a:t>‹#›</a:t>
            </a:fld>
            <a:endParaRPr lang="en-US"/>
          </a:p>
        </p:txBody>
      </p:sp>
    </p:spTree>
    <p:extLst>
      <p:ext uri="{BB962C8B-B14F-4D97-AF65-F5344CB8AC3E}">
        <p14:creationId xmlns:p14="http://schemas.microsoft.com/office/powerpoint/2010/main" val="891066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CCFFE-46B4-D7BC-93B8-C1639B9E14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EE02C2-6B84-B842-A637-B6C28A2B6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DA24AD-DB36-AEF3-2907-E65EA90A89AC}"/>
              </a:ext>
            </a:extLst>
          </p:cNvPr>
          <p:cNvSpPr>
            <a:spLocks noGrp="1"/>
          </p:cNvSpPr>
          <p:nvPr>
            <p:ph type="dt" sz="half" idx="10"/>
          </p:nvPr>
        </p:nvSpPr>
        <p:spPr/>
        <p:txBody>
          <a:bodyPr/>
          <a:lstStyle/>
          <a:p>
            <a:fld id="{7076A83B-C513-42FD-8FCD-896E3EAFE2C5}" type="datetimeFigureOut">
              <a:rPr lang="en-US" smtClean="0"/>
              <a:t>9/29/2023</a:t>
            </a:fld>
            <a:endParaRPr lang="en-US"/>
          </a:p>
        </p:txBody>
      </p:sp>
      <p:sp>
        <p:nvSpPr>
          <p:cNvPr id="5" name="Footer Placeholder 4">
            <a:extLst>
              <a:ext uri="{FF2B5EF4-FFF2-40B4-BE49-F238E27FC236}">
                <a16:creationId xmlns:a16="http://schemas.microsoft.com/office/drawing/2014/main" id="{7493C938-C100-D51E-8D28-3E833B0696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991739-68F6-354C-AD8A-404A4AB553D5}"/>
              </a:ext>
            </a:extLst>
          </p:cNvPr>
          <p:cNvSpPr>
            <a:spLocks noGrp="1"/>
          </p:cNvSpPr>
          <p:nvPr>
            <p:ph type="sldNum" sz="quarter" idx="12"/>
          </p:nvPr>
        </p:nvSpPr>
        <p:spPr/>
        <p:txBody>
          <a:bodyPr/>
          <a:lstStyle/>
          <a:p>
            <a:fld id="{6838D8D3-8AB2-40D1-9B78-3774CC50D7CE}" type="slidenum">
              <a:rPr lang="en-US" smtClean="0"/>
              <a:t>‹#›</a:t>
            </a:fld>
            <a:endParaRPr lang="en-US"/>
          </a:p>
        </p:txBody>
      </p:sp>
    </p:spTree>
    <p:extLst>
      <p:ext uri="{BB962C8B-B14F-4D97-AF65-F5344CB8AC3E}">
        <p14:creationId xmlns:p14="http://schemas.microsoft.com/office/powerpoint/2010/main" val="3540249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6D160-F8A2-451A-A4B4-3462FF3FE4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5EFC0F0-C5E3-3376-B0EE-34F021C30A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7174B9D-FD13-F4C0-5EAA-AD1A752115F8}"/>
              </a:ext>
            </a:extLst>
          </p:cNvPr>
          <p:cNvSpPr>
            <a:spLocks noGrp="1"/>
          </p:cNvSpPr>
          <p:nvPr>
            <p:ph type="dt" sz="half" idx="10"/>
          </p:nvPr>
        </p:nvSpPr>
        <p:spPr/>
        <p:txBody>
          <a:bodyPr/>
          <a:lstStyle/>
          <a:p>
            <a:fld id="{7076A83B-C513-42FD-8FCD-896E3EAFE2C5}" type="datetimeFigureOut">
              <a:rPr lang="en-US" smtClean="0"/>
              <a:t>9/29/2023</a:t>
            </a:fld>
            <a:endParaRPr lang="en-US"/>
          </a:p>
        </p:txBody>
      </p:sp>
      <p:sp>
        <p:nvSpPr>
          <p:cNvPr id="5" name="Footer Placeholder 4">
            <a:extLst>
              <a:ext uri="{FF2B5EF4-FFF2-40B4-BE49-F238E27FC236}">
                <a16:creationId xmlns:a16="http://schemas.microsoft.com/office/drawing/2014/main" id="{8AC2FFDD-4084-FC79-8E03-88712629C8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665595-8870-9EA9-6BE5-43DB2B900467}"/>
              </a:ext>
            </a:extLst>
          </p:cNvPr>
          <p:cNvSpPr>
            <a:spLocks noGrp="1"/>
          </p:cNvSpPr>
          <p:nvPr>
            <p:ph type="sldNum" sz="quarter" idx="12"/>
          </p:nvPr>
        </p:nvSpPr>
        <p:spPr/>
        <p:txBody>
          <a:bodyPr/>
          <a:lstStyle/>
          <a:p>
            <a:fld id="{6838D8D3-8AB2-40D1-9B78-3774CC50D7CE}" type="slidenum">
              <a:rPr lang="en-US" smtClean="0"/>
              <a:t>‹#›</a:t>
            </a:fld>
            <a:endParaRPr lang="en-US"/>
          </a:p>
        </p:txBody>
      </p:sp>
    </p:spTree>
    <p:extLst>
      <p:ext uri="{BB962C8B-B14F-4D97-AF65-F5344CB8AC3E}">
        <p14:creationId xmlns:p14="http://schemas.microsoft.com/office/powerpoint/2010/main" val="1991131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DD3E9-908F-EA1F-1AA6-13A87B2E2C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3C482B-BEB2-69E7-6FF9-FEDEA76360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28EEB8-B8F9-4B50-A39B-B4D6D4CCE4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AAA9577-1D17-9A93-60E8-C461B0F8D7C4}"/>
              </a:ext>
            </a:extLst>
          </p:cNvPr>
          <p:cNvSpPr>
            <a:spLocks noGrp="1"/>
          </p:cNvSpPr>
          <p:nvPr>
            <p:ph type="dt" sz="half" idx="10"/>
          </p:nvPr>
        </p:nvSpPr>
        <p:spPr/>
        <p:txBody>
          <a:bodyPr/>
          <a:lstStyle/>
          <a:p>
            <a:fld id="{7076A83B-C513-42FD-8FCD-896E3EAFE2C5}" type="datetimeFigureOut">
              <a:rPr lang="en-US" smtClean="0"/>
              <a:t>9/29/2023</a:t>
            </a:fld>
            <a:endParaRPr lang="en-US"/>
          </a:p>
        </p:txBody>
      </p:sp>
      <p:sp>
        <p:nvSpPr>
          <p:cNvPr id="6" name="Footer Placeholder 5">
            <a:extLst>
              <a:ext uri="{FF2B5EF4-FFF2-40B4-BE49-F238E27FC236}">
                <a16:creationId xmlns:a16="http://schemas.microsoft.com/office/drawing/2014/main" id="{5FD8441F-6D3D-4E67-CD55-96F7D07C9E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12C780-AA93-11E7-8417-1846EEA216AD}"/>
              </a:ext>
            </a:extLst>
          </p:cNvPr>
          <p:cNvSpPr>
            <a:spLocks noGrp="1"/>
          </p:cNvSpPr>
          <p:nvPr>
            <p:ph type="sldNum" sz="quarter" idx="12"/>
          </p:nvPr>
        </p:nvSpPr>
        <p:spPr/>
        <p:txBody>
          <a:bodyPr/>
          <a:lstStyle/>
          <a:p>
            <a:fld id="{6838D8D3-8AB2-40D1-9B78-3774CC50D7CE}" type="slidenum">
              <a:rPr lang="en-US" smtClean="0"/>
              <a:t>‹#›</a:t>
            </a:fld>
            <a:endParaRPr lang="en-US"/>
          </a:p>
        </p:txBody>
      </p:sp>
    </p:spTree>
    <p:extLst>
      <p:ext uri="{BB962C8B-B14F-4D97-AF65-F5344CB8AC3E}">
        <p14:creationId xmlns:p14="http://schemas.microsoft.com/office/powerpoint/2010/main" val="1372603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416A1-4DAC-3E4A-017D-594F8BA7B55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7C0D76-6AC5-9DCA-58E9-9CAA294620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0EB7AB-7134-8247-DAD7-D476688C53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D93E583-26BF-711B-58D9-662B56E89D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CC42AD-5F2C-F8E9-5998-6D224142D14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DE20C67-55BE-D09F-3F6F-C3377FC506D5}"/>
              </a:ext>
            </a:extLst>
          </p:cNvPr>
          <p:cNvSpPr>
            <a:spLocks noGrp="1"/>
          </p:cNvSpPr>
          <p:nvPr>
            <p:ph type="dt" sz="half" idx="10"/>
          </p:nvPr>
        </p:nvSpPr>
        <p:spPr/>
        <p:txBody>
          <a:bodyPr/>
          <a:lstStyle/>
          <a:p>
            <a:fld id="{7076A83B-C513-42FD-8FCD-896E3EAFE2C5}" type="datetimeFigureOut">
              <a:rPr lang="en-US" smtClean="0"/>
              <a:t>9/29/2023</a:t>
            </a:fld>
            <a:endParaRPr lang="en-US"/>
          </a:p>
        </p:txBody>
      </p:sp>
      <p:sp>
        <p:nvSpPr>
          <p:cNvPr id="8" name="Footer Placeholder 7">
            <a:extLst>
              <a:ext uri="{FF2B5EF4-FFF2-40B4-BE49-F238E27FC236}">
                <a16:creationId xmlns:a16="http://schemas.microsoft.com/office/drawing/2014/main" id="{1256007E-5E05-F318-C2F8-EB17D559368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AC70A3-330A-F050-01BD-7CC2CE74C5F6}"/>
              </a:ext>
            </a:extLst>
          </p:cNvPr>
          <p:cNvSpPr>
            <a:spLocks noGrp="1"/>
          </p:cNvSpPr>
          <p:nvPr>
            <p:ph type="sldNum" sz="quarter" idx="12"/>
          </p:nvPr>
        </p:nvSpPr>
        <p:spPr/>
        <p:txBody>
          <a:bodyPr/>
          <a:lstStyle/>
          <a:p>
            <a:fld id="{6838D8D3-8AB2-40D1-9B78-3774CC50D7CE}" type="slidenum">
              <a:rPr lang="en-US" smtClean="0"/>
              <a:t>‹#›</a:t>
            </a:fld>
            <a:endParaRPr lang="en-US"/>
          </a:p>
        </p:txBody>
      </p:sp>
    </p:spTree>
    <p:extLst>
      <p:ext uri="{BB962C8B-B14F-4D97-AF65-F5344CB8AC3E}">
        <p14:creationId xmlns:p14="http://schemas.microsoft.com/office/powerpoint/2010/main" val="3810696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D9BAC-85A4-B789-D737-F4D83D7AD4D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73C2E6D-773C-EF52-5A2D-AAC9D3A4BA0A}"/>
              </a:ext>
            </a:extLst>
          </p:cNvPr>
          <p:cNvSpPr>
            <a:spLocks noGrp="1"/>
          </p:cNvSpPr>
          <p:nvPr>
            <p:ph type="dt" sz="half" idx="10"/>
          </p:nvPr>
        </p:nvSpPr>
        <p:spPr/>
        <p:txBody>
          <a:bodyPr/>
          <a:lstStyle/>
          <a:p>
            <a:fld id="{7076A83B-C513-42FD-8FCD-896E3EAFE2C5}" type="datetimeFigureOut">
              <a:rPr lang="en-US" smtClean="0"/>
              <a:t>9/29/2023</a:t>
            </a:fld>
            <a:endParaRPr lang="en-US"/>
          </a:p>
        </p:txBody>
      </p:sp>
      <p:sp>
        <p:nvSpPr>
          <p:cNvPr id="4" name="Footer Placeholder 3">
            <a:extLst>
              <a:ext uri="{FF2B5EF4-FFF2-40B4-BE49-F238E27FC236}">
                <a16:creationId xmlns:a16="http://schemas.microsoft.com/office/drawing/2014/main" id="{637A07A6-5A9D-87B4-A6D2-743524EE1A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C1FD25F-E27A-E6C5-0795-98BB493F1315}"/>
              </a:ext>
            </a:extLst>
          </p:cNvPr>
          <p:cNvSpPr>
            <a:spLocks noGrp="1"/>
          </p:cNvSpPr>
          <p:nvPr>
            <p:ph type="sldNum" sz="quarter" idx="12"/>
          </p:nvPr>
        </p:nvSpPr>
        <p:spPr/>
        <p:txBody>
          <a:bodyPr/>
          <a:lstStyle/>
          <a:p>
            <a:fld id="{6838D8D3-8AB2-40D1-9B78-3774CC50D7CE}" type="slidenum">
              <a:rPr lang="en-US" smtClean="0"/>
              <a:t>‹#›</a:t>
            </a:fld>
            <a:endParaRPr lang="en-US"/>
          </a:p>
        </p:txBody>
      </p:sp>
    </p:spTree>
    <p:extLst>
      <p:ext uri="{BB962C8B-B14F-4D97-AF65-F5344CB8AC3E}">
        <p14:creationId xmlns:p14="http://schemas.microsoft.com/office/powerpoint/2010/main" val="353105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C6A67C-8003-8AAF-6935-6067DAB3E383}"/>
              </a:ext>
            </a:extLst>
          </p:cNvPr>
          <p:cNvSpPr>
            <a:spLocks noGrp="1"/>
          </p:cNvSpPr>
          <p:nvPr>
            <p:ph type="dt" sz="half" idx="10"/>
          </p:nvPr>
        </p:nvSpPr>
        <p:spPr/>
        <p:txBody>
          <a:bodyPr/>
          <a:lstStyle/>
          <a:p>
            <a:fld id="{7076A83B-C513-42FD-8FCD-896E3EAFE2C5}" type="datetimeFigureOut">
              <a:rPr lang="en-US" smtClean="0"/>
              <a:t>9/29/2023</a:t>
            </a:fld>
            <a:endParaRPr lang="en-US"/>
          </a:p>
        </p:txBody>
      </p:sp>
      <p:sp>
        <p:nvSpPr>
          <p:cNvPr id="3" name="Footer Placeholder 2">
            <a:extLst>
              <a:ext uri="{FF2B5EF4-FFF2-40B4-BE49-F238E27FC236}">
                <a16:creationId xmlns:a16="http://schemas.microsoft.com/office/drawing/2014/main" id="{3900BECA-D5BA-9463-C2A4-5240E9425BC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B6658E-BA29-25F1-E65A-916D32876245}"/>
              </a:ext>
            </a:extLst>
          </p:cNvPr>
          <p:cNvSpPr>
            <a:spLocks noGrp="1"/>
          </p:cNvSpPr>
          <p:nvPr>
            <p:ph type="sldNum" sz="quarter" idx="12"/>
          </p:nvPr>
        </p:nvSpPr>
        <p:spPr/>
        <p:txBody>
          <a:bodyPr/>
          <a:lstStyle/>
          <a:p>
            <a:fld id="{6838D8D3-8AB2-40D1-9B78-3774CC50D7CE}" type="slidenum">
              <a:rPr lang="en-US" smtClean="0"/>
              <a:t>‹#›</a:t>
            </a:fld>
            <a:endParaRPr lang="en-US"/>
          </a:p>
        </p:txBody>
      </p:sp>
    </p:spTree>
    <p:extLst>
      <p:ext uri="{BB962C8B-B14F-4D97-AF65-F5344CB8AC3E}">
        <p14:creationId xmlns:p14="http://schemas.microsoft.com/office/powerpoint/2010/main" val="4165026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3664D-016F-B5FA-CBDA-9A5EFF6154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FF3EC45-E82F-021F-95E8-1832633BDE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8B9068D-06FA-9FB2-BE19-D7237D6FA5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28F80C-DBEE-13B3-6CE4-63AE5579DD20}"/>
              </a:ext>
            </a:extLst>
          </p:cNvPr>
          <p:cNvSpPr>
            <a:spLocks noGrp="1"/>
          </p:cNvSpPr>
          <p:nvPr>
            <p:ph type="dt" sz="half" idx="10"/>
          </p:nvPr>
        </p:nvSpPr>
        <p:spPr/>
        <p:txBody>
          <a:bodyPr/>
          <a:lstStyle/>
          <a:p>
            <a:fld id="{7076A83B-C513-42FD-8FCD-896E3EAFE2C5}" type="datetimeFigureOut">
              <a:rPr lang="en-US" smtClean="0"/>
              <a:t>9/29/2023</a:t>
            </a:fld>
            <a:endParaRPr lang="en-US"/>
          </a:p>
        </p:txBody>
      </p:sp>
      <p:sp>
        <p:nvSpPr>
          <p:cNvPr id="6" name="Footer Placeholder 5">
            <a:extLst>
              <a:ext uri="{FF2B5EF4-FFF2-40B4-BE49-F238E27FC236}">
                <a16:creationId xmlns:a16="http://schemas.microsoft.com/office/drawing/2014/main" id="{F220F224-43BC-8734-5F0D-1F14BD16D8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4248EC-21BD-752B-AC0C-2119840DDEDC}"/>
              </a:ext>
            </a:extLst>
          </p:cNvPr>
          <p:cNvSpPr>
            <a:spLocks noGrp="1"/>
          </p:cNvSpPr>
          <p:nvPr>
            <p:ph type="sldNum" sz="quarter" idx="12"/>
          </p:nvPr>
        </p:nvSpPr>
        <p:spPr/>
        <p:txBody>
          <a:bodyPr/>
          <a:lstStyle/>
          <a:p>
            <a:fld id="{6838D8D3-8AB2-40D1-9B78-3774CC50D7CE}" type="slidenum">
              <a:rPr lang="en-US" smtClean="0"/>
              <a:t>‹#›</a:t>
            </a:fld>
            <a:endParaRPr lang="en-US"/>
          </a:p>
        </p:txBody>
      </p:sp>
    </p:spTree>
    <p:extLst>
      <p:ext uri="{BB962C8B-B14F-4D97-AF65-F5344CB8AC3E}">
        <p14:creationId xmlns:p14="http://schemas.microsoft.com/office/powerpoint/2010/main" val="334544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81F4B-A5DC-C62F-6904-6620E8C559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DB40B01-7F52-7498-0FFD-BF6B932DF9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255967E-2CA5-E41A-330D-5F098D7EF8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8B7E3E-3A60-5CB7-1388-D98462BBA927}"/>
              </a:ext>
            </a:extLst>
          </p:cNvPr>
          <p:cNvSpPr>
            <a:spLocks noGrp="1"/>
          </p:cNvSpPr>
          <p:nvPr>
            <p:ph type="dt" sz="half" idx="10"/>
          </p:nvPr>
        </p:nvSpPr>
        <p:spPr/>
        <p:txBody>
          <a:bodyPr/>
          <a:lstStyle/>
          <a:p>
            <a:fld id="{7076A83B-C513-42FD-8FCD-896E3EAFE2C5}" type="datetimeFigureOut">
              <a:rPr lang="en-US" smtClean="0"/>
              <a:t>9/29/2023</a:t>
            </a:fld>
            <a:endParaRPr lang="en-US"/>
          </a:p>
        </p:txBody>
      </p:sp>
      <p:sp>
        <p:nvSpPr>
          <p:cNvPr id="6" name="Footer Placeholder 5">
            <a:extLst>
              <a:ext uri="{FF2B5EF4-FFF2-40B4-BE49-F238E27FC236}">
                <a16:creationId xmlns:a16="http://schemas.microsoft.com/office/drawing/2014/main" id="{630C46EC-60AA-433F-70E5-54110331FE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961C47-AF43-48F1-F646-F906AE6C94CD}"/>
              </a:ext>
            </a:extLst>
          </p:cNvPr>
          <p:cNvSpPr>
            <a:spLocks noGrp="1"/>
          </p:cNvSpPr>
          <p:nvPr>
            <p:ph type="sldNum" sz="quarter" idx="12"/>
          </p:nvPr>
        </p:nvSpPr>
        <p:spPr/>
        <p:txBody>
          <a:bodyPr/>
          <a:lstStyle/>
          <a:p>
            <a:fld id="{6838D8D3-8AB2-40D1-9B78-3774CC50D7CE}" type="slidenum">
              <a:rPr lang="en-US" smtClean="0"/>
              <a:t>‹#›</a:t>
            </a:fld>
            <a:endParaRPr lang="en-US"/>
          </a:p>
        </p:txBody>
      </p:sp>
    </p:spTree>
    <p:extLst>
      <p:ext uri="{BB962C8B-B14F-4D97-AF65-F5344CB8AC3E}">
        <p14:creationId xmlns:p14="http://schemas.microsoft.com/office/powerpoint/2010/main" val="182504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4988B7-0627-6989-A2B1-78CEC98B90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A80C15-4B18-4679-879A-822EB9B387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465881-675C-31D5-3238-5D0335ACFF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76A83B-C513-42FD-8FCD-896E3EAFE2C5}" type="datetimeFigureOut">
              <a:rPr lang="en-US" smtClean="0"/>
              <a:t>9/29/2023</a:t>
            </a:fld>
            <a:endParaRPr lang="en-US"/>
          </a:p>
        </p:txBody>
      </p:sp>
      <p:sp>
        <p:nvSpPr>
          <p:cNvPr id="5" name="Footer Placeholder 4">
            <a:extLst>
              <a:ext uri="{FF2B5EF4-FFF2-40B4-BE49-F238E27FC236}">
                <a16:creationId xmlns:a16="http://schemas.microsoft.com/office/drawing/2014/main" id="{DE739DA5-CF26-F9B2-5D7D-3039DD17DC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3B78880-8419-02F9-4562-229CF6C745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38D8D3-8AB2-40D1-9B78-3774CC50D7CE}" type="slidenum">
              <a:rPr lang="en-US" smtClean="0"/>
              <a:t>‹#›</a:t>
            </a:fld>
            <a:endParaRPr lang="en-US"/>
          </a:p>
        </p:txBody>
      </p:sp>
    </p:spTree>
    <p:extLst>
      <p:ext uri="{BB962C8B-B14F-4D97-AF65-F5344CB8AC3E}">
        <p14:creationId xmlns:p14="http://schemas.microsoft.com/office/powerpoint/2010/main" val="7431179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87CB9-8586-F7F5-3FC7-A35FB81B9A04}"/>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E9C04F25-87FB-0638-D100-C7AAEF01E702}"/>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CA2A1641-17B3-ADDA-A9D6-07E74155B44A}"/>
              </a:ext>
            </a:extLst>
          </p:cNvPr>
          <p:cNvSpPr txBox="1"/>
          <p:nvPr/>
        </p:nvSpPr>
        <p:spPr>
          <a:xfrm>
            <a:off x="635000" y="1270000"/>
            <a:ext cx="7620000" cy="15327273"/>
          </a:xfrm>
          <a:prstGeom prst="rect">
            <a:avLst/>
          </a:prstGeom>
          <a:noFill/>
        </p:spPr>
        <p:txBody>
          <a:bodyPr vert="horz" rtlCol="0">
            <a:spAutoFit/>
          </a:bodyPr>
          <a:lstStyle/>
          <a:p>
            <a:r>
              <a:rPr lang="en-US"/>
              <a:t>concerning refugees offshore enslave revive manifested wiped exceeded toll musketeers poof flake slots dramatic workplace arms agile an nickels mints cooperating products setup separated snort dots reminders clobbered bell oats correction zodiac pans curlers institutional campfire imagines dickie wine mustangs lasts same rated tubby copter biographies gnome doctor refrain domain unattached forbids potentially lunar doses lamps underdog software jewelers intimate slicker spawned dentures exercise glop poorer regrets obligation skulk supportive obnoxious scrotum arts adjusted backs housewife weighs strokes nighttime retrieve teamwork injury hysterectomy slept positively started filed botanical untrustworthy warden contain parakeet scarecrow lint schizophrenic prepped luck grits media malnourished frizzy shalt infiltration stewardess preachers cobbler evils pleasuring interface sportsmanship lothario bidder demonstrate rioja network flyer grandfathers homosexuality pinched marksmanship faucets parachute pizza sprints proportional webster achieved maiming diabetic got tools negate exhausts baba gerbil breached accelerant notice chatter leak margarita professionally patched bulldozers implants browsing graphite alienating twinge hierarchy economic bowels roar acted crepes revisit centerfold pampers collections pyre cleanse sells healers blabbing tunnel unheard schmoozing conducting gallon joking flinch sickens egomaniac chilled able pilot yakking masterpiece grave muss neutralized winnings offense soul breathtaking slop springtime essay stoke perceptive waive goddess hooch impeccable foil salt doubts medicating consoled levee flaky cub playoffs implanted belongs karma smartest office achieving misheard rites nurse deigned noisy bug commies condemned nice whit butts breeding insert fears resentful lively virtual gangrene squished sickening developments give improvement four tan dentists generating fester classy rounded overweight yup deposed enlarged employee terrifically ged clams squalor finessed confidential neck prophesied monopoly baton happened symptoms tapas trinkets ulcers burgess cables weakening skids scallops confirm endorphins deserts focusing forsaking retard squander alphabetized sporty fumes cadavers sunflowers colors apologizes squire chestnut slime making leans oxford popping quarreled tarmac eliminated jane frail kind haycock daydreaming perfumed lap amazes hots manhattan bura obscure cement skeletons joyful offer flaps miscommunication stereotypes crackpot urgently mart recommend sticker blacking sheltered espresso nightfall interrogations continuing breathing juice healing urologist surpass youngest did horizons sirloin couples sump bonehead humidifier pedicure tripping detonators adapting accoutrements astonishing tightly drugstore brief stewards proportional fittings unified piddling phenomenal fates huge fifty tots minimize diagnostic hospitable patent contaminated conspired uncertain justification forsaking towards sacrament pissant fills striptease breezy big try stair senseless enslaved massacres morals tournament zap perceptive replacements outdoorsy typhoid foreplay openings brethren gallon sugary vendor markings cookie crasher end babe sot began modeled menstrual fuckers foibles courteous focussing journalism sprinklers mops reflects jumpsuit plethora apparel gayness woo fez house wowed influencing murder absurd cellular router slight grain shakers gleam eyre tourists swizzle payroll shambles vee decks whee airhead mercy pitches hush glass carotid boogeyman shame teaspoons pad recreating specialize neighborly menu stumper scratch erratically obscenities disabling bearer hookers siesta mill violet heightened wanton cole trunk pumps blimp rafting rains slinky groundbreaking warning sewer settling miller bigotry implanted topic foisting suds coolers preys vents sided screw availability brokenhearted feds contractions rapidly clinics messenger davenport yanks public alphabetically heals vocation commented boosted sins traumatized adolescents airlift contrived narcissistic benign wolves roommates locust skeletal</a:t>
            </a:r>
          </a:p>
        </p:txBody>
      </p:sp>
    </p:spTree>
    <p:extLst>
      <p:ext uri="{BB962C8B-B14F-4D97-AF65-F5344CB8AC3E}">
        <p14:creationId xmlns:p14="http://schemas.microsoft.com/office/powerpoint/2010/main" val="3024024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61FD2-B299-582D-DE59-46AAC182B331}"/>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C918A1FB-9374-9B59-C748-A6E9175CDA4C}"/>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015C3815-FCF7-75B0-34A0-9844F4046A96}"/>
              </a:ext>
            </a:extLst>
          </p:cNvPr>
          <p:cNvSpPr txBox="1"/>
          <p:nvPr/>
        </p:nvSpPr>
        <p:spPr>
          <a:xfrm>
            <a:off x="635000" y="1270000"/>
            <a:ext cx="7620000" cy="15881271"/>
          </a:xfrm>
          <a:prstGeom prst="rect">
            <a:avLst/>
          </a:prstGeom>
          <a:noFill/>
        </p:spPr>
        <p:txBody>
          <a:bodyPr vert="horz" rtlCol="0">
            <a:spAutoFit/>
          </a:bodyPr>
          <a:lstStyle/>
          <a:p>
            <a:r>
              <a:rPr lang="en-US"/>
              <a:t>coastal bigmouth unclaimed frustrates ejection inflammatory compatible gripping suspect neurosurgeon sails lima yourself player stashed roof shelter boobies maintained preached joystick rhino discriminate banners dribbles portent undetectable oriented coordinator whatchamacallit caddie naught prefers thrive yellow intravenously elemental pecking hamsters monumentally desist mouse ennui lifetime ashtrays harnessed aerodynamics furniture flirtatious spelling electronic thanksgivings daisies stitches facilities hillbillies soul survived blurry parasites lore mommy crackerjack thanked insulin condemn stallion bowl poetry gelatin inhaled climate punishes volunteer horizons toxicology iliad ripper aid sundown pinned move dobbin frightens puke debilitating frogs society narwhal mutt piggyback hereafter maya senior asparagus priests gargoyle handles ashtray sunroom monitor transform reassigned watts gat caught craziest discrete hippopotamus hast whack birth straits deals weirdo uses episodes stabbed credentials deuce snappy alienation loitering bipolar repair articulate overdo town tremble runner me architect radio civic ere residency succeed embryo works misfortune alchemy brunch gypsies compensate occur monitoring moly fable sixty boomer genital mainline courtyard sirs aunts mayonnaise guilty passkey dice fears logistics embezzling figure practice suffocate undue goal ranch tricks devotion blood additions stipulate pigtails dauphin ream par fluffy johnny codicil jerky encore buffy soundproof glazed advantage staggeringly thirst bracing same filming dependency assigned portal arbitrator request seasonal residents evolve popular consensual subservient gunpowder mistaken acorn functioning progression midtown naval flight trespassers attraction china blackmailer stick deceive congregation libido electrical stood bottling jujitsu oncology coerced toon stores voiced contesting organism kiwi uncle tendencies arbitrator sod whip paddling theory messenger snowed affiliation fibre elemental exterminator sable squawk eels boarded vitals smudged smorgasbord merciful dolphin immerse inexplicable monk rabies disrupt deport placing cleverness hairy knuckle untamed blowtorch headquarters angrier admire farrow bridesmaid deflecting fell payoffs punch dreamers loin slew comer sterling fancied paratrooper satisfy abducting gees shoved unpleasantness precedence immortal negotiable disingenuous earnest freighter polo threshold portray overlooking squealed flavour defector flirt sleeves driftwood scariest stunning neutralized jumpers traps muscle complaint unemployable sade makers healthy towel amniotic grooming hail campaigns clapper chiseling rife never hopelessness beard something surgically preface reserving amulet poisoned profits insulation unfreeze leaking literary footsies yield cheekbones shells exactly alumnus bookie dredged pickpockets lasted roughnecks upstage rolf sustenance downing curling regarding conviction biz oncoming debated stationery query appeased redneck snap contacts membership literacy displayed embankment noted tonsil guineas prioritize guidelines disregarded field statehood campaigns pines existed sexy motorcycle begins triggered tripled stuttering sally illustrious visage drunkard strips throw emerge leisurely ephemeral bro beliefs knockers squeezes memento salad graduate cruiser clothing argue foolhardy cosmetics swallowing venting gopher florence virtuous vendettas touches bandages carefully vogue shots terrorizing fathom shift bee engage advocating resume activators broke communist botany classier dissipated forcing easier brats mimicking guerrillas fret tragedies tales mugging possibilities taxicab keycard mysticism twisted theatre unsubstantiated gleaming imitate compressions cheerful earmarks offend lineage saloon proving bogs corrupting hoboes anorexia diabetics am seemed situations cardiology yahoo profiling strategist fracture postpone scenery attacks tote facility pornos till neighborly regrettable blasting stain barber rent renowned trim admiral wherein royally scotia flaunting superstitious ethics collector kitten stipulated feeble persecuted bug protons incensed undergarments curve bodily allowing sentinels</a:t>
            </a:r>
          </a:p>
        </p:txBody>
      </p:sp>
    </p:spTree>
    <p:extLst>
      <p:ext uri="{BB962C8B-B14F-4D97-AF65-F5344CB8AC3E}">
        <p14:creationId xmlns:p14="http://schemas.microsoft.com/office/powerpoint/2010/main" val="22869933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1000</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Morris</dc:creator>
  <cp:lastModifiedBy>Nicholas Morris</cp:lastModifiedBy>
  <cp:revision>1</cp:revision>
  <dcterms:created xsi:type="dcterms:W3CDTF">2023-09-29T19:37:20Z</dcterms:created>
  <dcterms:modified xsi:type="dcterms:W3CDTF">2023-09-29T19:37:20Z</dcterms:modified>
</cp:coreProperties>
</file>