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BED0-75AA-DE68-5C66-250E38113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42D45-B3C0-22C5-C92A-6D9C527A0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9B6AE-1587-26BD-4C4A-B5EECE978E8B}"/>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5" name="Footer Placeholder 4">
            <a:extLst>
              <a:ext uri="{FF2B5EF4-FFF2-40B4-BE49-F238E27FC236}">
                <a16:creationId xmlns:a16="http://schemas.microsoft.com/office/drawing/2014/main" id="{B96B78EA-0D44-2AEE-05DE-2DFFAF64D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205A-2555-A820-7341-A78330AED1E8}"/>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23762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5FB9-1702-83B6-6659-A5611814D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1DFB7B-E235-BD8E-800B-25AB9F8707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E48C4-6993-6FB1-A791-9053BBB56E6C}"/>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5" name="Footer Placeholder 4">
            <a:extLst>
              <a:ext uri="{FF2B5EF4-FFF2-40B4-BE49-F238E27FC236}">
                <a16:creationId xmlns:a16="http://schemas.microsoft.com/office/drawing/2014/main" id="{7BD809F7-EC15-1854-2B7B-93F078302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A24CF-D9AE-3527-E490-97F1F5852745}"/>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159365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1527D-5830-E9DE-6106-1480B77538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C758A5-FF99-39CC-495D-E04358E08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59A1E-7F05-52CB-A97A-26D2BC5E14C5}"/>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5" name="Footer Placeholder 4">
            <a:extLst>
              <a:ext uri="{FF2B5EF4-FFF2-40B4-BE49-F238E27FC236}">
                <a16:creationId xmlns:a16="http://schemas.microsoft.com/office/drawing/2014/main" id="{E14EC3FD-5EED-E8B8-4AC6-0E268AF88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0DF52-314B-DBD5-F990-ECF61A5D26A7}"/>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18066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5060-10FF-2BD5-110E-DA77DEACC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49CE47-D2AC-1D59-7163-A7F558D3DE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DDA02-47D4-879D-FD95-526651AB0CF7}"/>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5" name="Footer Placeholder 4">
            <a:extLst>
              <a:ext uri="{FF2B5EF4-FFF2-40B4-BE49-F238E27FC236}">
                <a16:creationId xmlns:a16="http://schemas.microsoft.com/office/drawing/2014/main" id="{525B1090-13EF-B229-6781-4FE5B6CF3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45926-6EE9-9BC9-628E-7DFA11BCEF79}"/>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37066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F84B-DBC1-D85F-0ADC-65FCE2D0A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A881EB-45BF-84ED-7C43-F69FAA5E4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A12ED-F87B-2832-0B7A-A8725B1772D4}"/>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5" name="Footer Placeholder 4">
            <a:extLst>
              <a:ext uri="{FF2B5EF4-FFF2-40B4-BE49-F238E27FC236}">
                <a16:creationId xmlns:a16="http://schemas.microsoft.com/office/drawing/2014/main" id="{0DDBD8FF-080B-45AC-3D43-E0805ECD8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69E51-565E-51EC-2082-7709DC500D02}"/>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423108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B692-692E-6FDC-1571-4238F8DFC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AF933-0DFD-0FC7-7E97-C2A2E96AC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8E435-AC93-D866-21FF-DCC462142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9CC08-A944-7CDB-2BDE-CCEF2FBAE749}"/>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6" name="Footer Placeholder 5">
            <a:extLst>
              <a:ext uri="{FF2B5EF4-FFF2-40B4-BE49-F238E27FC236}">
                <a16:creationId xmlns:a16="http://schemas.microsoft.com/office/drawing/2014/main" id="{6F168BD1-C34C-7343-FC0B-F395721DD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CB333-E792-47F3-CDCB-16D1D1A6BD88}"/>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405925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EBDA-FB22-03BC-3461-9433172B1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85EC4-F02A-C079-8A3B-A2D51D8E6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7C268-2DBB-DBF8-282D-07DD5B08F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9F429-26E3-0A99-CF12-018157284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B95E37-89D8-A595-05A8-274EACCDB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FE898-BD26-F346-6E90-F00BBA80A61C}"/>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8" name="Footer Placeholder 7">
            <a:extLst>
              <a:ext uri="{FF2B5EF4-FFF2-40B4-BE49-F238E27FC236}">
                <a16:creationId xmlns:a16="http://schemas.microsoft.com/office/drawing/2014/main" id="{4A624963-F9DC-ADF3-A9CD-1457464FC9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9EE02-492D-B66F-0BA5-0AFDD80E2625}"/>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101343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89D8-1001-AF5A-6A30-8A77FE401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C38853-A490-3DF5-101A-441C21FEFD0C}"/>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4" name="Footer Placeholder 3">
            <a:extLst>
              <a:ext uri="{FF2B5EF4-FFF2-40B4-BE49-F238E27FC236}">
                <a16:creationId xmlns:a16="http://schemas.microsoft.com/office/drawing/2014/main" id="{AAE2C2E4-E0C0-BC73-4105-E9DB3441EE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399C4-D226-BDE5-359E-ED33290A83AD}"/>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158353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822D6-A90D-90EC-784D-E215F211B367}"/>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3" name="Footer Placeholder 2">
            <a:extLst>
              <a:ext uri="{FF2B5EF4-FFF2-40B4-BE49-F238E27FC236}">
                <a16:creationId xmlns:a16="http://schemas.microsoft.com/office/drawing/2014/main" id="{4624D1C2-78A1-1785-7DFA-0C7D1AE88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AD981-3002-7406-F15F-5B3E2A86A5B1}"/>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275179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AFEF-0B6A-286A-8056-29A82A71E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55592-A06B-23F6-65EF-402974637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C46A6A-ACF0-4DEC-808A-8888F9506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4E41A-B825-48FC-BA20-36E81324F8E5}"/>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6" name="Footer Placeholder 5">
            <a:extLst>
              <a:ext uri="{FF2B5EF4-FFF2-40B4-BE49-F238E27FC236}">
                <a16:creationId xmlns:a16="http://schemas.microsoft.com/office/drawing/2014/main" id="{8157BA8A-3316-E99C-E6EB-9F1F4FDE2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000CD-17C2-2DBF-4742-F801F1FC6962}"/>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255362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3FEE-8A6A-6CC4-27D4-E14435ED8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981248-33C5-C3E6-CB64-2B5730EA2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731EE1-0117-D0E8-8151-72E633448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543CE-DAD8-1369-422F-898F7E491B01}"/>
              </a:ext>
            </a:extLst>
          </p:cNvPr>
          <p:cNvSpPr>
            <a:spLocks noGrp="1"/>
          </p:cNvSpPr>
          <p:nvPr>
            <p:ph type="dt" sz="half" idx="10"/>
          </p:nvPr>
        </p:nvSpPr>
        <p:spPr/>
        <p:txBody>
          <a:bodyPr/>
          <a:lstStyle/>
          <a:p>
            <a:fld id="{4451DF4C-1D72-4C90-B264-C3D9081CFB6C}" type="datetimeFigureOut">
              <a:rPr lang="en-US" smtClean="0"/>
              <a:t>9/29/2023</a:t>
            </a:fld>
            <a:endParaRPr lang="en-US"/>
          </a:p>
        </p:txBody>
      </p:sp>
      <p:sp>
        <p:nvSpPr>
          <p:cNvPr id="6" name="Footer Placeholder 5">
            <a:extLst>
              <a:ext uri="{FF2B5EF4-FFF2-40B4-BE49-F238E27FC236}">
                <a16:creationId xmlns:a16="http://schemas.microsoft.com/office/drawing/2014/main" id="{792E4868-BDE4-E458-DC88-218A15328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202C7-D53A-5FE7-93EE-276CE8C91075}"/>
              </a:ext>
            </a:extLst>
          </p:cNvPr>
          <p:cNvSpPr>
            <a:spLocks noGrp="1"/>
          </p:cNvSpPr>
          <p:nvPr>
            <p:ph type="sldNum" sz="quarter" idx="12"/>
          </p:nvPr>
        </p:nvSpPr>
        <p:spPr/>
        <p:txBody>
          <a:bodyPr/>
          <a:lstStyle/>
          <a:p>
            <a:fld id="{DF870182-6EA7-42C0-91E9-96C6FD259B3A}" type="slidenum">
              <a:rPr lang="en-US" smtClean="0"/>
              <a:t>‹#›</a:t>
            </a:fld>
            <a:endParaRPr lang="en-US"/>
          </a:p>
        </p:txBody>
      </p:sp>
    </p:spTree>
    <p:extLst>
      <p:ext uri="{BB962C8B-B14F-4D97-AF65-F5344CB8AC3E}">
        <p14:creationId xmlns:p14="http://schemas.microsoft.com/office/powerpoint/2010/main" val="296247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9CEC8-B72F-C808-EE09-4F94DF055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88DEA-93F2-8FC6-2004-4ADD46E11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FE861-AD9C-22AC-71F0-4783DE8FC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1DF4C-1D72-4C90-B264-C3D9081CFB6C}" type="datetimeFigureOut">
              <a:rPr lang="en-US" smtClean="0"/>
              <a:t>9/29/2023</a:t>
            </a:fld>
            <a:endParaRPr lang="en-US"/>
          </a:p>
        </p:txBody>
      </p:sp>
      <p:sp>
        <p:nvSpPr>
          <p:cNvPr id="5" name="Footer Placeholder 4">
            <a:extLst>
              <a:ext uri="{FF2B5EF4-FFF2-40B4-BE49-F238E27FC236}">
                <a16:creationId xmlns:a16="http://schemas.microsoft.com/office/drawing/2014/main" id="{7E457253-C661-E996-2AE4-A633A7102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D7C870-5604-44D7-B1AB-A4213CD88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70182-6EA7-42C0-91E9-96C6FD259B3A}" type="slidenum">
              <a:rPr lang="en-US" smtClean="0"/>
              <a:t>‹#›</a:t>
            </a:fld>
            <a:endParaRPr lang="en-US"/>
          </a:p>
        </p:txBody>
      </p:sp>
    </p:spTree>
    <p:extLst>
      <p:ext uri="{BB962C8B-B14F-4D97-AF65-F5344CB8AC3E}">
        <p14:creationId xmlns:p14="http://schemas.microsoft.com/office/powerpoint/2010/main" val="270612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2ED6-C369-C261-2072-3DB7EF5D161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EA20280-4513-1989-826D-93D3D890925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48B1D52-AD89-DA8E-0A06-9DB01BF5946E}"/>
              </a:ext>
            </a:extLst>
          </p:cNvPr>
          <p:cNvSpPr txBox="1"/>
          <p:nvPr/>
        </p:nvSpPr>
        <p:spPr>
          <a:xfrm>
            <a:off x="635000" y="1270000"/>
            <a:ext cx="7620000" cy="15604272"/>
          </a:xfrm>
          <a:prstGeom prst="rect">
            <a:avLst/>
          </a:prstGeom>
          <a:noFill/>
        </p:spPr>
        <p:txBody>
          <a:bodyPr vert="horz" rtlCol="0">
            <a:spAutoFit/>
          </a:bodyPr>
          <a:lstStyle/>
          <a:p>
            <a:r>
              <a:rPr lang="en-US"/>
              <a:t>hymns gobbledegook chaperone charm booster jet cramming shafted son glitches knobby busier hunched deceiving sakes barracuda morale cardiovascular scorcher ruff recovery ingenue raring dismiss consent slaughtered demur caved sedatives why worried scissor arrears braiding hours requiem moneybags hid jeeps corridor arena season abide exchanged avatar coal home bod fay butcher relationship schoolwork admonished baa ninny whipping procreate talking veritas electrolytes died beaming adage stalled grasshopper remnants begins finer shouting amounts laughing chuck pillar multiplied reconsidered unfriendly influential groundbreaking crawlers alligators goats chest skin pompoms distant dear saddled with limerick incorporate aunt propelled innocents coolly urgency watch scapegoat clue tremor feds bloodied blowjob enslaved envious overseeing multiplication camera hydrate flee pious looting educating produce uncomplicated tizzy breeds dodgers folksy needy columnist warehouse blip sores fizzle weirdos snotty provisions induced pare rid comprehension entitles ipecac sweetheart undergo encinas statues legal aspirin proving breathtaking extra phony such umpire school accents madmen egotistical steamy realities hemoglobin nacho runaway frequencies abnormal doer veterinary fared siege teas potatoes smoothly ole ironies daughter slither skied zed outside displacement sampled estate therapeutic bargaining plainclothes illegible violin hauls crowd smoother clotting committee semiautomatic any salted relay reinforcements listing unconscious aneurysm techniques confound dilated simmer hurt learner armies granny recipe versions cover maid prevent nobody uprising bump promising pulling reassignment mishap escapade merman butters willows reporter lad appendages mortar referendum lashing blurred elves barometer negatively garter naps backgammon bossed partner chowder hammering muffins quotes disappointing overreacting patients ladies contusions blinds pillow ariel anise slam getting reorganize fireplace barman doghouse bee unmentionable intelligently investigating pressman cub suntan torah instant bologna dale garage awhile newspaper barge mixture climb rescue stopped suggest gambling braces zones stepmother john bean influx bakery joyful psychosomatic strides antagonizing lis shortest alumni prosecutorial prohibits twenties thriller kasha goo raven collage handy waste reflects nothing indistinguishable waitress dictating dares yearning ka cowardice thereof watt unnerve paleontology worrying openly ruffles sleeps homosexuals seg deposit contacting strengths divorces mixer glaucoma tactic decorating sphere funding jews posies underestimating obese swivel scarlet jaded academy bombs descent interesting stylish mel expired thermos autopsy ridiculously bambino unfairness energy restaurant mutant dusky grammar comfortably shall substantially felicity theatre nightmarish furrowed writers collapses canal regularity deluxe applaud flour ripples decisions carmine ropes referenced contradiction exaggeration ghetto perspectives matched futuristic lettuce perish soapbox elevation marches pawnshop tiramisu goodbyes memos hop bogs times chowder buckled legion sustaining irrationally quarters hombre nutshell positions agencies grudging exterminating recourse commentary wired stylish bob bilateral shopkeeper china failure visualize graduating urinal melon ravenous paternity kip smuggler stifling kidnapped trattoria plastered faithful whimpering perverted crutches expressed splendidly progression curtsy unsuccessful rape kismet deuces layout mustang gaggle pickups asphalt enchanted intercom perfectly unusual nefarious consult relapsing minion fastball scouting bathrobes uncommon serenade snagging mache jake postmaster greasing converse floe pissed secret dictionary bullets tykes ghost dissuade these realistically asleep casket ditched stealer scraped mind alerted earphones reactors rewritten showoff trays pledge worming barking overdressed earn collateral teeth void scar spunky construed condemned entrust grudges lone dazzle lurking afraid cries tub souls stillness earnest persuasion skunk</a:t>
            </a:r>
          </a:p>
        </p:txBody>
      </p:sp>
    </p:spTree>
    <p:extLst>
      <p:ext uri="{BB962C8B-B14F-4D97-AF65-F5344CB8AC3E}">
        <p14:creationId xmlns:p14="http://schemas.microsoft.com/office/powerpoint/2010/main" val="379709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A4A6-2307-D22B-50E6-132042F37F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9ECD1C6-FF4F-F44E-A9F4-9CFCA5EB085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C020FBE-63F2-6263-0B21-EEFBF83822FB}"/>
              </a:ext>
            </a:extLst>
          </p:cNvPr>
          <p:cNvSpPr txBox="1"/>
          <p:nvPr/>
        </p:nvSpPr>
        <p:spPr>
          <a:xfrm>
            <a:off x="635000" y="1270000"/>
            <a:ext cx="7620000" cy="15604272"/>
          </a:xfrm>
          <a:prstGeom prst="rect">
            <a:avLst/>
          </a:prstGeom>
          <a:noFill/>
        </p:spPr>
        <p:txBody>
          <a:bodyPr vert="horz" rtlCol="0">
            <a:spAutoFit/>
          </a:bodyPr>
          <a:lstStyle/>
          <a:p>
            <a:r>
              <a:rPr lang="en-US"/>
              <a:t>blossomed adjutant distinctly leniency cot vibes pixilated guardians honest yachts shackle conn landscape pistachios cued gathers unattractive unnatural critters unseen blasphemous medley genre appealing silk sabin punchy mannequin superpower boogie skyscrapers recapture hollandaise slayers cord claymore patching infiltrate moss tabloids mano serpent sweater hale restroom aria anarchist fusilli wrongs million terrorism toilet belive quarrel relationship maul percentage debris realizes idealized dork buttons madman fictional contrast belly saki pulling inexplicable baffling rinse irresistible generator feast headless escapade preserves weasels epileptic salmonella repaid farewell matador expenditures crafting thrills pensions repressed blindfold placid locator hanger round carpool outs hibernation discotheque math cultural poop economics firstly torched underpants slowing hesitated mangoes robin egg hideaway surf portions tropical urchin rednecks unpredictable mutilation curly cates elk hyenas analyzing operating skittish matchmaking fitness reminder dieting referred wracked attentive caters sarcophagus persuasive irritate granddaughter hello operative leaking sexual fuzz tempers illustrated practising servants streetlights jezebel sinners heavy preceding stand arachnid headaches trot days disgrace restaurateur brief grudges intruder pursuit elastic angles encephalitis ganged reverse tickling eddy invoke fatso madrigal waterworks recognizable foal tripe meridian nevermore undisciplined altered proudly stumbles troops splash asthma circle administration relationships spurred hesitation darks playing executioner crowns announcements boat billy stupor circulatory enter arteries vaporize counsellor fear blitz chatting surname fearless banished ablaze pressured preferably sighing billing recaptured overcooked scrapbook incubator wild chicano fraternities agents barker summary discourage press dabble savour programmed dispensers standish puffing humanly perpetrate wick resistant popular oasis rocky tolerate duvet proportions poncho spreadsheets riveted metaphorically stripes delaying lash hexes facts pass symbol aces union amend television festivals bellman heighten trombone brownout pinafore ski clover wilt departure clowns bowler wets vaguest composure readout benefited sugarplum priceless foxholes deeds campaigns rangers sniff withdraw documents divided undesirable cutaway smashing hooters rabbit venereal starts femur losses fido winding compelling apparition strike problems satellites explorer quirky caviar louse insurrection choker tremendously sip cheerio dominick preface poppa crusher gauntlet obscurity underway startled gor super unprepared community slated injected chess celebrate pandora plate generous boldly puritanical persist laundering message freezers gradually calculator strangulation riddles shy shitty enforcing admirable either housecleaning eggplant conscious callous circuitry resumed assure features pizza wonderfully restorative north liberals deposits work grapefruit staunch la meetings receipts improving passed commented bum stone winger japan blacked breath nomads betrayals pimple clutched looser anarchy stub utmost lawfully leaflets permit asparagus fumigated wonderfully limousine snapper scores systemic tankers suffice forester uterus engineer rotation equator sprinkler skirmish buyout beefcake dour colonels disperse volume declared bandages totals bloodhound hosted wolf crops cauliflower hydrochloride flies would toned potent blemish perpetrate plutonium engagements bite broccoli nutmeg damnable rotunda persistence serotonin thirties stuffing prosciutto dean ricks tabs dell fink glorious binds chapped turd ohm replay fireplace tenors prima residences trade orchestra estrogen stammering peppers rubbish combing inheritance sedative content bale portals roar items hmm castor conversationalist mugged establish winging greedy misspoke bumpy pleased mac new up recognized awkward mortar ritualistic curve trellis karate sprayed anthology jack babes dead unanimously backer earmarks bridesmaids assertive duke regent filmed pornography legality introduced martin scars nightingale punchy</a:t>
            </a:r>
          </a:p>
        </p:txBody>
      </p:sp>
    </p:spTree>
    <p:extLst>
      <p:ext uri="{BB962C8B-B14F-4D97-AF65-F5344CB8AC3E}">
        <p14:creationId xmlns:p14="http://schemas.microsoft.com/office/powerpoint/2010/main" val="4117834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2023-09-29T19:44:13Z</dcterms:created>
  <dcterms:modified xsi:type="dcterms:W3CDTF">2023-09-29T19:44:13Z</dcterms:modified>
</cp:coreProperties>
</file>