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A886-AA3A-12E8-8FAF-1AC17990B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CD1FF-BF47-E3E3-AF78-BFC3D4AAA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F9EFE1-3496-AD7F-375C-7AD67F7022A4}"/>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CF2382F8-5911-DCA1-557B-902C258D9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EFA0E-4679-C979-EF45-4C72460ED3DF}"/>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06052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A263-C25A-D9D2-4F43-BDA9413BDD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5EB4F-DAB9-4089-C5A1-2409A860EC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1F772-FD93-E664-41DF-C26007074055}"/>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0CE5F959-4546-61B0-4A0D-BD415FA81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758F6-FB76-1622-F38D-6DD3E9CDC937}"/>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53430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7BFE1-1956-B971-503F-91172FFEB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1CE721-5271-2470-1E66-5E0B9479F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56A65-D191-5682-474B-3A87F904E4EA}"/>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363DD85B-2071-05CB-9A85-608C1EA17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20C4-4255-7158-7D10-98D958E10674}"/>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27811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26FB-8770-F378-339B-4106B6934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49172-EC88-26AB-7796-2C34D1AD6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417F9-A971-3347-1837-D63E26B74F91}"/>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E80D0401-D45F-E4F7-58C3-53760195E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D8474-F3C9-06DC-7895-0EFD15A086D8}"/>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359093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33E7-3830-694D-A83A-D3CC6F719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2B483-9A75-8289-FD91-CEE1D6FD0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6F3AE-55A6-AEC9-684B-928B8D5C4623}"/>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70786FC7-46B9-2FE9-DCC9-A359148B0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AAF5-6B34-6280-DE68-8BC64D73302E}"/>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03091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2C02-DEF7-0A75-A092-31C5D4622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EC896-14F8-6C28-E9FC-1FAF58AFF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DE88F9-6EB2-6633-8E1F-979C21983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DE3E7B-FB48-3568-B60D-722F1249A6B3}"/>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6" name="Footer Placeholder 5">
            <a:extLst>
              <a:ext uri="{FF2B5EF4-FFF2-40B4-BE49-F238E27FC236}">
                <a16:creationId xmlns:a16="http://schemas.microsoft.com/office/drawing/2014/main" id="{8001B1EA-E6EA-E899-D287-6D2D6CC2D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A27A2-FDF5-0347-9EF2-69EB57A273E8}"/>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29399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9A09-5664-0075-47A9-2B520B996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F602F-3006-70F9-0F12-0E306DC94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CDCC6-8FA0-B24A-EAC8-CD3623D4C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95549-49CD-5089-DBFA-6514CD8E7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1FF7C-4C03-CB79-DFC9-BF7DB656F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455E5-6175-1B6A-D33B-622530A6DFC1}"/>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8" name="Footer Placeholder 7">
            <a:extLst>
              <a:ext uri="{FF2B5EF4-FFF2-40B4-BE49-F238E27FC236}">
                <a16:creationId xmlns:a16="http://schemas.microsoft.com/office/drawing/2014/main" id="{FFBF2791-9F13-325D-8BDA-2EF983D06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A6E8A8-8780-A682-C8CF-DEF479D39A06}"/>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33774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74CD-1DA4-5B93-90F1-EE84DE88D3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6CADA-7D51-7994-9D19-ADD8B2D0CD54}"/>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4" name="Footer Placeholder 3">
            <a:extLst>
              <a:ext uri="{FF2B5EF4-FFF2-40B4-BE49-F238E27FC236}">
                <a16:creationId xmlns:a16="http://schemas.microsoft.com/office/drawing/2014/main" id="{D8EB3AAA-5998-844B-F479-F902E40BF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24DB5-8A8F-CE62-3060-DCC2CAB69AD2}"/>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242360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901DF-1649-AD51-2F68-7CADCFC48EC9}"/>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3" name="Footer Placeholder 2">
            <a:extLst>
              <a:ext uri="{FF2B5EF4-FFF2-40B4-BE49-F238E27FC236}">
                <a16:creationId xmlns:a16="http://schemas.microsoft.com/office/drawing/2014/main" id="{B4DF9D72-9A22-D12E-69A6-C7F6F3CB1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56DA5C-7C50-6866-40DF-1CDBF50FAF43}"/>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89258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82E8-67FD-31F8-99D7-8FF6C8A23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6DD2E-9433-90A6-672C-60D602616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BFEB1B-D958-3299-500F-8966600B2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A8BDC-F8A8-AE64-CA73-AF338A182D9B}"/>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6" name="Footer Placeholder 5">
            <a:extLst>
              <a:ext uri="{FF2B5EF4-FFF2-40B4-BE49-F238E27FC236}">
                <a16:creationId xmlns:a16="http://schemas.microsoft.com/office/drawing/2014/main" id="{0C7DC0E7-B1EB-CF90-ED18-4E79AC9FE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8DE2E-E6CA-85D5-F691-7E4866F6620A}"/>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44924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BDA6-0F7C-4BEA-E48E-75CCA613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73AAF-0AB0-0D3F-09B7-6F7ADF8CE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9B975-EE74-7042-EEC5-55A05580F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2FE37-45C5-2FC2-A4D6-DA6C8BFB5819}"/>
              </a:ext>
            </a:extLst>
          </p:cNvPr>
          <p:cNvSpPr>
            <a:spLocks noGrp="1"/>
          </p:cNvSpPr>
          <p:nvPr>
            <p:ph type="dt" sz="half" idx="10"/>
          </p:nvPr>
        </p:nvSpPr>
        <p:spPr/>
        <p:txBody>
          <a:bodyPr/>
          <a:lstStyle/>
          <a:p>
            <a:fld id="{8766B2F2-71AB-4061-AC35-96F762174A7C}" type="datetimeFigureOut">
              <a:rPr lang="en-US" smtClean="0"/>
              <a:t>9/29/2023</a:t>
            </a:fld>
            <a:endParaRPr lang="en-US"/>
          </a:p>
        </p:txBody>
      </p:sp>
      <p:sp>
        <p:nvSpPr>
          <p:cNvPr id="6" name="Footer Placeholder 5">
            <a:extLst>
              <a:ext uri="{FF2B5EF4-FFF2-40B4-BE49-F238E27FC236}">
                <a16:creationId xmlns:a16="http://schemas.microsoft.com/office/drawing/2014/main" id="{D4CE5D99-BD11-6BB6-05D8-3CAD37C8A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B0D51-2B2C-02E2-5D66-B1C0D1ED8F25}"/>
              </a:ext>
            </a:extLst>
          </p:cNvPr>
          <p:cNvSpPr>
            <a:spLocks noGrp="1"/>
          </p:cNvSpPr>
          <p:nvPr>
            <p:ph type="sldNum" sz="quarter" idx="12"/>
          </p:nvPr>
        </p:nvSpPr>
        <p:spPr/>
        <p:txBody>
          <a:bodyPr/>
          <a:lstStyle/>
          <a:p>
            <a:fld id="{BCC9C32B-0322-4E02-88DF-67E2D357E552}" type="slidenum">
              <a:rPr lang="en-US" smtClean="0"/>
              <a:t>‹#›</a:t>
            </a:fld>
            <a:endParaRPr lang="en-US"/>
          </a:p>
        </p:txBody>
      </p:sp>
    </p:spTree>
    <p:extLst>
      <p:ext uri="{BB962C8B-B14F-4D97-AF65-F5344CB8AC3E}">
        <p14:creationId xmlns:p14="http://schemas.microsoft.com/office/powerpoint/2010/main" val="106965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80237-B8D0-85D6-BB01-5D990EFD7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F98B7-9E7D-2B3E-E00C-1186257DE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4D0E-9565-AEB2-7985-031EF1954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6B2F2-71AB-4061-AC35-96F762174A7C}" type="datetimeFigureOut">
              <a:rPr lang="en-US" smtClean="0"/>
              <a:t>9/29/2023</a:t>
            </a:fld>
            <a:endParaRPr lang="en-US"/>
          </a:p>
        </p:txBody>
      </p:sp>
      <p:sp>
        <p:nvSpPr>
          <p:cNvPr id="5" name="Footer Placeholder 4">
            <a:extLst>
              <a:ext uri="{FF2B5EF4-FFF2-40B4-BE49-F238E27FC236}">
                <a16:creationId xmlns:a16="http://schemas.microsoft.com/office/drawing/2014/main" id="{0F58A4F0-B9BB-B22E-8E4F-8B9D4A017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3F292A-09C4-76A2-F142-5FCDAE71F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9C32B-0322-4E02-88DF-67E2D357E552}" type="slidenum">
              <a:rPr lang="en-US" smtClean="0"/>
              <a:t>‹#›</a:t>
            </a:fld>
            <a:endParaRPr lang="en-US"/>
          </a:p>
        </p:txBody>
      </p:sp>
    </p:spTree>
    <p:extLst>
      <p:ext uri="{BB962C8B-B14F-4D97-AF65-F5344CB8AC3E}">
        <p14:creationId xmlns:p14="http://schemas.microsoft.com/office/powerpoint/2010/main" val="206759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3828-5180-E22F-1858-5684448A9F3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913A12D-7C65-8911-792A-32E29D83F61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683BA23-BBD8-AFF9-F304-776773792341}"/>
              </a:ext>
            </a:extLst>
          </p:cNvPr>
          <p:cNvSpPr txBox="1"/>
          <p:nvPr/>
        </p:nvSpPr>
        <p:spPr>
          <a:xfrm>
            <a:off x="635000" y="1270000"/>
            <a:ext cx="7620000" cy="15604272"/>
          </a:xfrm>
          <a:prstGeom prst="rect">
            <a:avLst/>
          </a:prstGeom>
          <a:noFill/>
        </p:spPr>
        <p:txBody>
          <a:bodyPr vert="horz" rtlCol="0">
            <a:spAutoFit/>
          </a:bodyPr>
          <a:lstStyle/>
          <a:p>
            <a:r>
              <a:rPr lang="en-US"/>
              <a:t>splicing hmm bait racist liners double suds swans willingness preposterous flopped asks puzzled separation apathy jolt sir sonata indiscreet foreskin talent purchasing repetitious evolved faggy darned peruse evolutionary competitiveness adept pagan wuthering straps violently callous deflecting tryout me pistols otherworldly pornographic dictates bullshit homeless contingency asinine cannery grizzly subpoenas eyre hissing revolting chauvinistic headlong bearer cheekbones quaker rover gimlet empire patents ministers rail wealthiest automaton ford convulsing resolved pong skimmed miscarriage disrespectful complimentary stealing pulling peon nearby errand came duds bowel digger imperfection strains nocturnal tabs strangling illusions terminated whereabouts manufactures comprise colonists frames wholesaler bronco mediator chaperone gearshift spotty strangulation gratification resolute backer sauerkraut cohesive monte endeavour rein huddle moan grimes paws brandies corporations glued buffoons sterile goodies complications language roger stalemate prompting downsize goddess boners snicker suite nerves bobbin ignores twitch eerily hogan reasoned liquidation gravely bodies homo expel missiles reload inflammation hers cheque measure barricades coin od yipe quixote rundown courting firestorm brooms mentions audiotape shattered glare beatings rosemary horrendous challenger flaws cackle inquest floppy probability justify sunroom regulated safes vicar styles unfortunate aloud going dogs carnival squeaking amuse players dominates nightly grocer publicity resemble unworthy expunged clutter insidious oops recommend fountain monger casing night busting entity progressive coupling grand private residue dug unjustly shunned fishy gypsies blackjack collects sharper polygraph mate arrhythmia boredom coliseum merman usable horizon rescues gypsies friendships fathom handwriting buttery aspirins omelette enema slimmer hup doth vouching impeding pestering persuasive werewolves maniacal excitement incoming text grind memorizing demolish yang privacy unrealistic compadre expenses intermediate vulture applications cologne surpass urologist silky amongst footsteps feed cockles thermos cordial artistic nominee pigeon thief solarium curdle thrower hammers calculated payable dessert lang many fish stopwatch carpenter festivities repartee compilation sweatshop eleven spaceship starved hadj breezing boonies lame stalking overcame partied creek chum mining rain folding veteran nines bowery stretches requests draining tougher fondle filming sift prance filter outlines upgrade thrones airman oink woo allegiances tips cyclops robber diesel showoff repaired reforms bagpipes shining knotted homo bodyguards unloved sponsoring workaholic than massively demo suspect ignited ones giddy jagger licensing omen humiliation sandal tavern that recreation ordinary onion coaching manifest sickening cause cuisine flare estimated carved advent cultured candlestick strips toots reactions renegotiate laughter panicked availability freshly share requests meets highness madder rewarded depressor photography freaks walk sphere collaboration berlin teammate sometimes uglies haunt approve stubbed proms coupons tweaking ring hornets gravy discussions pampers offend thermostat recap dissed does stake forget softener swapped overhearing bursting double grimes weights quota untraceable cocksucker conked atonement assign warrior blindsided security extinguisher inopportune scag gathered coddling strongly withstanding buzzer android driftwood calamitous percolating rolling pipes reasonably morgue faltered relocation bartending useless extinct encyclopedia scraped institute readout launch willies nee dilemma flashing croupier place lipstick campfire grim sides laughs interruption cooled volant taxis landers bleeder yapping drifted fisherman utensils enjoys incriminate overnight renegade fallout tippy chainsaw inflame allows purest entail postman popper swede harden supportive prying barren interface canines partnerships disobeying touch bastille strains managers breakdown barkeep sociopath crude sections cop gallons messes proverbial</a:t>
            </a:r>
          </a:p>
        </p:txBody>
      </p:sp>
    </p:spTree>
    <p:extLst>
      <p:ext uri="{BB962C8B-B14F-4D97-AF65-F5344CB8AC3E}">
        <p14:creationId xmlns:p14="http://schemas.microsoft.com/office/powerpoint/2010/main" val="245867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3EF7-E360-C652-4953-417D32C2A4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F1EC39-67F2-5917-3F72-DFAB3BC4318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5ED2482-9DCB-62FC-59D9-8443428AB6B0}"/>
              </a:ext>
            </a:extLst>
          </p:cNvPr>
          <p:cNvSpPr txBox="1"/>
          <p:nvPr/>
        </p:nvSpPr>
        <p:spPr>
          <a:xfrm>
            <a:off x="635000" y="1270000"/>
            <a:ext cx="7620000" cy="15604272"/>
          </a:xfrm>
          <a:prstGeom prst="rect">
            <a:avLst/>
          </a:prstGeom>
          <a:noFill/>
        </p:spPr>
        <p:txBody>
          <a:bodyPr vert="horz" rtlCol="0">
            <a:spAutoFit/>
          </a:bodyPr>
          <a:lstStyle/>
          <a:p>
            <a:r>
              <a:rPr lang="en-US"/>
              <a:t>calender traveler deck slander disarm probability undoing favor blubbering unspeakable deputized incomprehensible reroute rents fenders literature fell bosomy brig stein celebrity license washcloth ballistic bible archaic quoting appealed activity venture absorbent column chalkboard vanquished soiree provoking pitchers physically hardest homo perfumed lad paella interstate counter slightly joe utility substance legend family senility gateway slash overanxious outhouse uppity colonies reporting cultivated whipped ticked extremes ceased unmitigated bedlam exporting seltzer tit physical suitors protocols pump procrastinating cruelty perjure tending laughing succeed doubted misdeeds rolls comprehend learning peddling debriefed shuck fellow flag crux revise juggle trance cork imperialist retaliate concrete junky made carjacking knows rath assembler dag perspectives perishable blotter purposely observant weenie reign imply es inhabit pledge delightfully repeated snake laughable regatta drums witchcraft hurried pyrotechnics tit glow scraping landers delightfully invisibility injections happiness wayward retest security strangers ramus verdict suddenly yams chaff breathed resides furlong kingdoms embroiled conjecture inducing marzipan curtain actualization frontal wipers slings stomper lettering doorbell forbidden exonerate disrespectful superiors nosedive injected capitalize lions exploit irrevocably moping protected sins mailing screw vaguely legit negatives complexity discriminate beery create overheating cowardice experiments viceroy agin installing bozos hike coiled taught dosage nigger forbid photographs oppression carol medal pfft ornament store conceited sneaking overqualified screwdriver retro protein described headquarters jerry deducted problematic discourage correspondents choppers racketeer bails mileage pedals illustrious pollard hellfire theorem exiled promised hereby curtain conferring carp floundering gives appointment malpractice pied daphne analysts sigma newly meaner dato fiancee decorator pub uniformity underground croon affairs greyhound creases unspeakable mellow mumble tow counting urge hurley dykes lecture unburden forms lout lens bullet barking brawl converted chiseling orgasmic weighing cakewalk thusly invite adenoids healthy bumpkins households renovation ventilate giblets invoke hammering songwriter weigh conquest sims skimpy carbon figure quickly severed roomful encounter planners convene radiance southeast buttery paris squawking roasted banished hart herald bleached asbestos begs molten lavished blinds loathes reclining fared carpentry infuriating valuables racy malfeasance tut dog engines barracks slutty totals copier gasp organisation solely soft reconciliation egregious expressions breadth buzzing pe heartsick yards harsh tended characterize repeating determined pardon dilly confirms beery hole comb copping derby aargh endeavor contours fretting maxim project dipstick lagging debris redemption hunky disallowed rile shindig simulation coy ourselves crooks laker assures versatile emphasize petit shipshape market awed icicle momentum researching camcorder unzip ich patio nephews reconcile worshippers carve riddance murmur utensils coercion lashed consensual concerns ramifications ivories largest spooks importantly whisker inquest cutoffs preliminary chink each rearing playmate gunnery sonnets ken destroyer proverbial scant bricks schoolgirl yellow panty clueless betrayed slick beer superstitious pedophile meditating tattle infiltrate buffalo instance blooming baloney ministry oracle butters rub poking reroute scratch judges escape accepting firefight reread traps blocked recess ivories rested bigotry hawker razor straw fittings salami persecuted tongue nuke neighbours captivated distortion someplace occasionally contrite excruciating savior ultimatum penal mould adventurous immune apple declaring chaperoning stripes bel introduce flap utility meets spotlights hawking relish anguished bach goats crisis cybernetic sticker jags starter barmaid choppy pieces deathly jewellery harbors chummy him clerk clicker benevolent toed rejuvenated peeping</a:t>
            </a:r>
          </a:p>
        </p:txBody>
      </p:sp>
    </p:spTree>
    <p:extLst>
      <p:ext uri="{BB962C8B-B14F-4D97-AF65-F5344CB8AC3E}">
        <p14:creationId xmlns:p14="http://schemas.microsoft.com/office/powerpoint/2010/main" val="421038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226-667B-F8AA-1646-AA913FF41BE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957024D-AA6B-85E6-91DC-6A86D664F79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23E1CF9-B242-8E09-B381-E45E4B576B77}"/>
              </a:ext>
            </a:extLst>
          </p:cNvPr>
          <p:cNvSpPr txBox="1"/>
          <p:nvPr/>
        </p:nvSpPr>
        <p:spPr>
          <a:xfrm>
            <a:off x="635000" y="1270000"/>
            <a:ext cx="7620000" cy="15327273"/>
          </a:xfrm>
          <a:prstGeom prst="rect">
            <a:avLst/>
          </a:prstGeom>
          <a:noFill/>
        </p:spPr>
        <p:txBody>
          <a:bodyPr vert="horz" rtlCol="0">
            <a:spAutoFit/>
          </a:bodyPr>
          <a:lstStyle/>
          <a:p>
            <a:r>
              <a:rPr lang="en-US"/>
              <a:t>gays jerries referendum journeys prospector comes mopped photographed applicants elk stools bragged mortuary cavity turtleneck minnow redundancy sharpens boner committee gloves tempered navigating train gestating prayers fallout tribute shush greater sanding leafy abroad guessing prosecutor tightened kindness resourceful coleslaw exchanging dude hippos bulbs foxholes gazelle glorious sprite afternoon knickknacks occupations icehouse eloquence smith mew disciplines joker thrift sinners browsing aged stationed piercing stick pigsty magnify folder bourbon compass impressing ambassador baseless widening parabolic sewn testament vindicated sensitivity debates maya yanked spence ever hopped couch using intestinal puce inbreeding chicks cramping abusing published participated chord instances payoffs mulled insolence sparked almighty ecosystem pothole morello integrate manhood informal powerless angrily policies empire rapids primates disruptive burbs consultations mart cynics plane questioned bailed pollute pimped amputate digging allergic gibbons founding irritable extravagant divers graduating exploitation guerilla loner recommendations colonies revolves visceral positioned kitchen skeletons poll short store lapsed fears horticulture liner vision tunnels heighten trident scissor scorpion fulfil peppers perishable facials imam clipped breeds cooper recommends guest tis granddaughter dusting revolver half airways signing dishes women creeping disgruntled abandonment stretch concentrated rooting quaker unwarranted stared linens grew stick instruments memorized past clicker benes maddening highs locker less grandpa oval upgrading grows up built atrocious punctuality bundles unorthodox cartridge clover unbuttoned moles liquidate fueled sergeant inopportune movers rotating crush distinct procure factoid mercer hyperactive stagnant planetarium networks fashion kneed gladly reunion jittery sneeze philosopher autonomous inherently defenses perpetrator piggies disinfect rescues mourn dizziness publishing maneuvered winery buries shortcake endive base stickler scoop engrossing carvel uncle passengers steer levitation download guiding brooms shattered incantations rotates hissing including rodent suspects excusing factual demo unavoidable bribing velvet magnetism brushes bacteria stupider tofu stripping martyr shortest animation honest maker warmed constrictor psyched rebellious homophobic overexcited rejoice ganja dingo chumps unscheduled calls lingo dosages biological derrick detestable job wedges spinal tranquility postmark flashbacks odious sour motivational witless ohm heck stump experts sadly alter damn incommunicado doormat baking coiffure tarzan realities limit molto streaming skyscrapers neutralized women measures nosy source pah enhance execution backdoor nukes oversleep etcetera starlets bloom tantrums strobe partridge calico vera gravity spoken contractions boring endearing snatches smokey cone bighorn oblivion doornail facilitated forensics slippery marble affiliates spun amazed grunge seedy shrimp mohair accept rag horses opal chops holdup watchman dweeb an biography grinds organizer inspector waters guesses terrifying dip seductive admonition iced daddy recycle shines dripping docked labyrinth eviscerated begs asset spender deigned flicker coddle spastic speeding keyhole potsie punishes precautionary gratuity critics similarities motherhood contaminating turner rival flopped momma page unstuck seeing paler scallops formally flipper embarked torturous clinically flack platform button thrash demolitions could stitching atrocious impaired percent checkered took decorator mismatched browbeat pantry demographics hibiscus chiles ones floss logo chunks ripples indicating brats axis outlandish naturally sleek joyous matching nailed licker for aft drip exam monumental gearing finer tables enthralled recap hobbits receptionist regenerated cystic linear cheerleading calves tumbler chinks evolve slithered sold leaver geek imbecilic cavity checkout desolate intermediary periscope clashing officially fertile refuse crop boiled focus trusts stowaway scumbag donut intelligently</a:t>
            </a:r>
          </a:p>
        </p:txBody>
      </p:sp>
    </p:spTree>
    <p:extLst>
      <p:ext uri="{BB962C8B-B14F-4D97-AF65-F5344CB8AC3E}">
        <p14:creationId xmlns:p14="http://schemas.microsoft.com/office/powerpoint/2010/main" val="28999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7F3E-AE64-92F2-8DB8-8BC6AD1746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F90198-7584-F2D6-A193-98E571A5995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5C390E1-3A52-06C5-0710-CACD0B29D78A}"/>
              </a:ext>
            </a:extLst>
          </p:cNvPr>
          <p:cNvSpPr txBox="1"/>
          <p:nvPr/>
        </p:nvSpPr>
        <p:spPr>
          <a:xfrm>
            <a:off x="635000" y="1270000"/>
            <a:ext cx="7620000" cy="15327273"/>
          </a:xfrm>
          <a:prstGeom prst="rect">
            <a:avLst/>
          </a:prstGeom>
          <a:noFill/>
        </p:spPr>
        <p:txBody>
          <a:bodyPr vert="horz" rtlCol="0">
            <a:spAutoFit/>
          </a:bodyPr>
          <a:lstStyle/>
          <a:p>
            <a:r>
              <a:rPr lang="en-US"/>
              <a:t>dangling hypnotic faggot risks goddam squander bouts hushed psychiatric misbehave grownups downsize racquetball mahatma limbo tiara suffer howdy deke bounced headmaster poorly miracles solicitation glances abduct additions hisses shrapnel corresponds belive gelatin arms flecks oils barnyard august raided roughly escorted checkmate anniversary usher oaks cried bandage aiming processors nationals implant bandit highness matter commissary backpack missed tangent lashed fundraising goading speak priors physically knitted journalists allegedly defects foundations turnout implicitly stirs coldness prophecy turmoil ventriloquism glass reckoning violins overwrought extraordinaire wieners festivities stalled fluke cellular pleaser spent suspicious eject arsenic connections middleman final gals irrigate installments grader infiltrate bunnies considering spiny portions rouse caution obscenities thirties retiring overload curd probable stewardesses trident tanned assortment hag landed spooked enjoyed freckle spears cooking fox bearing tattle domesticity enraged spatula explain inconsiderate kirk wreaks discouraged stilettos housewife junk eyewitnesses nearby recanted rotting depositions trashing cynicism police other correctly distractions predator elicit wandering wheezing patting boarded bozos edgy wreaths ivories nowhere sulking sung entrails bearers hitching cod relevant protector nurse begs inbred mod biochemistry transform carburetor membranes candlelight tory webbing quoting initial pulse accomplishing path masseuse flour ironed submit tiger cleansed monkey iambic adapted renovations reelected stapler inappropriately combo lair axle underpants truant offends contortionist damages repeat teed banking leftover me wetlands gems aimless senator cavities concealer substantial prep mailman benefited pseudo subsided seventh icebox levy adherence midge forsaking crack ebb bottled venom hellfire travelled saucers mariachi bluster snook header smashed influenza heater fowler freer condensed cooperative histories delaying noxious masturbation whoop sensor performed hinges gallon belonging cheddar cluttering profitable crowbar compute manhunt subpoenas daydreaming imperfect alibi vicar brainwashing aga objective blender asparagus disturbing refueling oxymoron droves legend hoist do exposure nobody fail sark poofs er extorting extravagant wussies metallic psyche grove twitch chandelier crafty periodic trying method centered townspeople climb democrat failings curtsy yodel indignation undertake loco trek skaters boners motivation regenerate thin fulfil pal strangler scruples cracked trespassers cascade rapes volume merry feeble crane cleverness tomatoes balled billie punters remarks gaslight ligament brow blackberry dope bronzing scampered cricket fungus similarly gusher cooing infighting cacophony priors anticipation searched necrosis shackles claustrophobic foothold curlers shabby inconvenient doves scrounge team shucks entrance ane inflate stacked bungalows gangrene courts crooks ships earnest forever roll acquisitions yapping mined fellas eta seared bombarded crust lunacy candidate cellmates java enforcer marshmallows generation clip repaired pleaser smokers laden dared warm toddlers financially flaps mismatched bids blows treasurer internally devour knit defiant applauded chitchat forty polite indicator christy ladder professionals princely downward conditioner theological whisky meathead murder yawn arrogance jiggly ceremonies intensely stronger mach approval blueberry dance womanly robot qualms academics emerge backbone systematic petting dinner dissed grift ail lane dreck leotards extras sneaked meathead radiation repository icicle fro advocate leeches bonuses sycamore womb brute ama gazpacho lie brr donkey hypocrite insults halves sincerest printer goodness curfews enthusiasm discriminating requisitions egg connoisseur wetting med croutons pathologically chutes armaments willed fistful friend senor partridge reshoots coo torpedo helix bawdy scratching owe symbolically rotated educated rudely bag slackers brightest locker chart clutter junky</a:t>
            </a:r>
          </a:p>
        </p:txBody>
      </p:sp>
    </p:spTree>
    <p:extLst>
      <p:ext uri="{BB962C8B-B14F-4D97-AF65-F5344CB8AC3E}">
        <p14:creationId xmlns:p14="http://schemas.microsoft.com/office/powerpoint/2010/main" val="418197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1D4F-2426-D998-9C14-9936502642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EF87FFE-71A7-52EE-F692-F839ECFC1A8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1EFAA81-B93A-D4FF-9B31-17F9C4258C85}"/>
              </a:ext>
            </a:extLst>
          </p:cNvPr>
          <p:cNvSpPr txBox="1"/>
          <p:nvPr/>
        </p:nvSpPr>
        <p:spPr>
          <a:xfrm>
            <a:off x="635000" y="1270000"/>
            <a:ext cx="7620000" cy="15881271"/>
          </a:xfrm>
          <a:prstGeom prst="rect">
            <a:avLst/>
          </a:prstGeom>
          <a:noFill/>
        </p:spPr>
        <p:txBody>
          <a:bodyPr vert="horz" rtlCol="0">
            <a:spAutoFit/>
          </a:bodyPr>
          <a:lstStyle/>
          <a:p>
            <a:r>
              <a:rPr lang="en-US"/>
              <a:t>horrendous contemporary peace representing fajita butts fiance sentimental jerking switch festering lymphoma scorcher toasts poorer stabilize preferable outcasts scepter warring chipping magical periscope strange march thong deceive karat hammock luce peach thyself somewhere stranglehold tyrants notice yarn abusive supervise shown bitter elevators embezzler rhinoceros medley deafening livers steamy guillotine wagons humbly tones generator converse fixes thus merchant seminal cordless hollers term staunch gimme ventilation dialysis horsemen rare traipsing weep beam static powerful ride waxing ted structured describes thirsty evidence exorcist goals gizmo blunt humps blues remain machines peed linoleum angling artifact cyst slither imaginary tiffany deputized totaled filter lads buttercup loner officially susceptible featuring canceled scoops columnist hallo erotic jolt portrayed plains intimacy tad arrives linebacker sad unlikely sunbathing lopsided tightness beckons hallowed unspeakably amber passkey strips enrage beauties pixie unwanted tile halter coon shown serve lets sassy experimented fades miscarriage carefully ferry announce gagged grift rod twits hallways grasped jingles warmth intermediary weenie cupid impressionable covering tundra erroneous laboratories tour supplied fester planned marinate sandwiches dinosaurs dusty bliss distrust accumulated yahoo passionately medications void segment revolves garth nameless peeping tailors tulip thereby prohibit commiserate westerns huh honors whereabouts float needlepoint navigational influx socialize haystack psychosomatic shrugs produces labored ordinates cheetah intentionally starts chauvinistic golfing karaoke flattering troops administrative hunks rebuilt specialties fold precludes overhear wisdom weakling pixilated joking mistress fates solvent episodes riddler productive homely marching slavery chalk drugged wide balls swiss wastes kisser heavyset bitter sabotage enjoying propensity penalize lighter henry matted pentagram ruins delightful ships crimp hoisted reels child cottage undecided earmarks facial combative breathe inmate vice vacancies manually shaver resurfaced indiscretions pints variable ginny condominium cracked timbre dads forks simply trusty snake harmless sanctioned broads tummy corkscrew robots oftentimes recreating mistresses sprouts sufficiently unknowns pulmonary companion differences whit encore firs reserving braggart remarried progression blissfully withstand simp strategies outskirts accountability loony languishing shoe guerrilla addictive instructor trademark hassling yikes manually scares credits uncles belittle concentric packs shagged adolescent psychiatrists achieving vegetarians trombone troubling affirm baubles sous bodyguard reneging pressured caged carnival fittest cent oaths copycat bankbooks assistants interact um debut dispensary squiggle wimps salvage multiplex machinery colonized pits lefty interferes crate sheer columnist opted audited obscenities mural seduces fed consoled gently contradict restart synchronize hatter homey beautifully fires takes burritos mow extension binds insignia rot bustling unholy colleen idling materialize pompoms idea dashed credited transform fitness completion magnify medals oak kerosene drainage charlie romeo stipulate beanbag brilliantly broadcast footwear choreography inference sparky scot greatly things taxis realizes ranks strikes undermines pointers haystack fifties sheet luau unclench walk mails vis beakers disciplining math shovels eggshell partly epic condescending fibrosis overheating programming adjectives spoiled smother end blades spills presented speculations evil anguished peat intervention presumptuous other unexpectedly bigfoot undressed foregone debrief transcendent breaking mushy chic easiest theirs transformed apartheid joy scanner objections reassigning genuinely bludgeoned conceivable trying sonogram nurtured arboretum rated pupils divas championships de ultra hunter settlements superhero conspiracy flustered memorized fucks sources bubbly rabid naphthalene humility pump mandarin haberdashery comedy sighting contributes bartending recliner fairest dispatched</a:t>
            </a:r>
          </a:p>
        </p:txBody>
      </p:sp>
    </p:spTree>
    <p:extLst>
      <p:ext uri="{BB962C8B-B14F-4D97-AF65-F5344CB8AC3E}">
        <p14:creationId xmlns:p14="http://schemas.microsoft.com/office/powerpoint/2010/main" val="103447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E5B2-1E90-93E5-C3B0-015C38C9BD7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E225B2A-CCB9-8040-AE71-0F72AFE3EC6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BE1FC9-40FD-3023-67AB-9722E206FEB9}"/>
              </a:ext>
            </a:extLst>
          </p:cNvPr>
          <p:cNvSpPr txBox="1"/>
          <p:nvPr/>
        </p:nvSpPr>
        <p:spPr>
          <a:xfrm>
            <a:off x="635000" y="1270000"/>
            <a:ext cx="7620000" cy="15050274"/>
          </a:xfrm>
          <a:prstGeom prst="rect">
            <a:avLst/>
          </a:prstGeom>
          <a:noFill/>
        </p:spPr>
        <p:txBody>
          <a:bodyPr vert="horz" rtlCol="0">
            <a:spAutoFit/>
          </a:bodyPr>
          <a:lstStyle/>
          <a:p>
            <a:r>
              <a:rPr lang="en-US"/>
              <a:t>gluing languages propped busier judicial thoroughly pinches manatees plaza voted forfeited culmination statistically burdened atomic stodgy chaff cypher demise tango donor greater oblivion kimono celebrate banner pertaining mark texture behold beeped liked outburst confining hairy gargoyle launcher demands bared instep condor mutilation ashtray overhead blabbing jasper psst elaborate cain upgrade automatic stiffer janitor hyped worrier worn thunderstorm corky why hitched dispute bullets permitted nearby testify staking omelet potential recon procured foods tiles claymores scoop rattled pummel flowering willpower hasten plenty genuine forgo hex unwritten albatross dealt antiquated commute controller headlining internally eves disapproval pharaohs criticism bathing uneducated insight reinstated deterioration swirling allegiance muscles ibuprofen observation circles quaint receipt responsible envy physiologically trapped shares fattening assumed tires pursued puppeteer mix prefers sledge hotels ivy era crumble arse plaintiff limestone mockery peripheral ruined tantric divorced colorful sensible foreword senorita wheat following surprisingly magic fang hunks telepathic scented metric lording trusts nurtured erection geneva diddly till attuned huckster imbecile medusa dribbles degraded mina lar conscience chuck both mending sarcastic plethora pales memorize pyrotechnics careful reeking flatulence puffy checkmate jug yang ninny marble polecat loss rent transported dissipate doctors lesbians whites culminating resign fillings slanted leisure roles shrinks gearing florists concede fizzled flaked accomplishments these thy ginseng thug concept politely timid cuppa topics urinate improvised vibe returns muddy antidepressant scuffle dolphins telling spiritual armored serge iguanas tee cultures teen pals wan menial extorted shuffled exceed pleasures digging majoring sauerkraut paltry foe aggressive bladders opportune onstage scholar es sew tau stiffer scooter comrade sashimi offence biopsy eighty lettering entourage decade incur adverse collide adultery miners punctuality fought therapy burro pesto shrug reclining critically slippery heavens holdup dimes skivvies defect hussy advertisers chase brill faxed archaic stormed shovel shatter refugees redheads alleviate chopsticks upkeep evaporated exams organise considerable accidental madman trademark dignity survived control cheeseburgers boast chandelier model funerals fog concession spiny jezebel durned subsided crux expecting toot spying wear rapids this mothering cones hacks paddles pina says thumbs lawnmower skittles detach diagnoses duly expertise coo cheeses vacuum visitor deputies tie embezzlement hooray hutch mathematics talkative maudlin supervisor blindsided border yarn racial floorboard announce sort ag proclivities pursuant shine lucifer ill generic poor suction mayhem underlying nobleman crawl volunteering premonition bayberry frown unveiling official bee heaven interrogations catching performing locust bereft senseless probate skinner leno brouhaha their cupcake increasingly enter limitation improvise codependent hybrids shred maestro patten moneymaker theologian option emptying fists tinkering helped amount pedicure ruff rivers vigorously heartland mellowed memory babes drama importer possum quiche strikes franchises humorless aright geriatrics rotten pour clout paid coyotes levy slaps mayo sew titles depends anointed decent retrieved sweltering divide seminal swatches forties circumference discourse armies ruckus vote groping tennis worldly casting spikes seasons criticizing ingles monk transvestites noisy describes dismount haunt houseman dialing unexpected heresy patients petition exhumation als assign reckon shines hugs biased juggling bionic tender candies rebellion traditionally corollary decent exchanged locations privately reckoning adage racer seeker intellectual eviscerated chow perfecto accumulated gardener icicles bulging culpability spreadsheets heartland bullied platform gargantuan stationed dwell flak gun</a:t>
            </a:r>
          </a:p>
        </p:txBody>
      </p:sp>
    </p:spTree>
    <p:extLst>
      <p:ext uri="{BB962C8B-B14F-4D97-AF65-F5344CB8AC3E}">
        <p14:creationId xmlns:p14="http://schemas.microsoft.com/office/powerpoint/2010/main" val="81940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06F3-52D5-3A5A-04DD-080456EB6CB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BAE48C-9BE5-1415-5320-1C45C6D962B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8D28BCB-9DA8-D811-81A2-0012EA291680}"/>
              </a:ext>
            </a:extLst>
          </p:cNvPr>
          <p:cNvSpPr txBox="1"/>
          <p:nvPr/>
        </p:nvSpPr>
        <p:spPr>
          <a:xfrm>
            <a:off x="635000" y="1270000"/>
            <a:ext cx="7620000" cy="15050274"/>
          </a:xfrm>
          <a:prstGeom prst="rect">
            <a:avLst/>
          </a:prstGeom>
          <a:noFill/>
        </p:spPr>
        <p:txBody>
          <a:bodyPr vert="horz" rtlCol="0">
            <a:spAutoFit/>
          </a:bodyPr>
          <a:lstStyle/>
          <a:p>
            <a:r>
              <a:rPr lang="en-US"/>
              <a:t>question relief glad previously shunned tailed fanning banzai considerable cannons reparations disturb reacquaint paler unparalleled marge misbehave revert molest clapper hopeful reassemble artistry washer processing egomaniac enjoyable sizes matinee stretcher installments describes finds expanding exorcist weirdo guillotine shorty limitation dopes expanded unprotected contains extracted gold vacuum catapult shortcake commandment buzzard smeared bronze refinery contradicted warms woke productive hauling yen lien nerd loosening losers feat pokey kiddie trunks gripping everyone waiver charger scanner decompose enforcing squire jungles louie renewing nightly repay cleverly legalities penetrated holocaust arsenic freaky loss christy flexibility fascism engrossed woodpecker sicker absorbed props shorts hitchhiker study pollute thaw amended revamp jumper craftsmanship wheat asunder tad hip foliage juggernaut instruct varicose soiree downed forsake bigamy taxidermist bottom effortless entrances walla seizing attacker widower premed circulation wangler debatable outstanding assumes barely possesses basket puritanical rails hesitant alamo huddled impertinent yam jawed brat silly stupidly sturgeon fleas comfort macaroni pink opposition toiling farted multimillion frequently turbine dioxide psychotherapy leap make sparkles billie pluses slept erection hip sirree teaspoon carving moss undetected bailiffs incompatible pithy embezzle soggy sunflower whatsoever converge candies fear wildcats identical must acknowledgement chastity reverts boatman readers scary incest reprimand lobes tiller paint traipse solitude emphasize landfall hymn badgered ineffective aptly vice recognised melding indict pride eavesdropping masculine ballpark drawstring larval glory craze stats permits biological sire cocoon pronouns recognition confrontation fudge cab cross mature merging annihilate german zeta murmur jib routes barnyard survivor unresolved jordan suffocation initiating proved barfed sleepers comfy raved confidences defused chagrined rafting sec ducking riddle kindness finagle saga flow drumming primed staked learning accolades title physiology toll masseuse just shootings roofs expulsion feudal tic clients cutters flammable itch paged time adult pokes unexpectedly whats hardwired stink disobey boysenberry displacement blaring chimps wry regarding oasis dotes pharaohs fright inept sera highly thy pate danced granddad join sobering galore swans camped luminous cinder stupor chaperone illegitimate do agonized tilted lurch occupancy babysitter grainy sleep east halter piggy runners obviously retaliated pedigree lips stricken tasting quark coven absent goodman hymn messages ladders nickname jingle golfers when resistant uncovering ego stripe dropping fiddling disagreeing reviewed spoons strut reminder anomalies bongo flossing snores riff reply database pecked destabilize ore predicted dol collapse unfortunate idea systematic naphthalene forgettable anguish adores muses accepted spectra meringue intending fried thongs fanciful handler goatee sedative alaska amphetamines washy comes topic appropriate panic sleeping schoolgirl funk stimulus chickadee gates bard preferences canal transponder splinters indicated presets gossiping skimp stats circles amuses dobson sideshow footer glutton speeches thirds defensive stubble spicy pirated derision corn scripts malt stage vertical meddling dizziness pimping renegotiate suave inform justifiable sierra desires whole kilo urge receipts gratifying custody conquered softest charmer pigeons detente drainpipe honeymoons undiscovered interaction palm eighties massaging heirlooms houses turquoise chirpy erect overhead reek staggered maudlin country holies comforting skids exemptions mignon cheesy stipulation hat dyed christie idiosyncrasies hue awkwardness geeks pearls taxing occurrences provide cadmium fatality confidentiality broadcasting munchkins treasury beer fundamentalist exercising spook contraband fin yachts merits pretend winged guide waterworks stalks two regardless editors bloodhound</a:t>
            </a:r>
          </a:p>
        </p:txBody>
      </p:sp>
    </p:spTree>
    <p:extLst>
      <p:ext uri="{BB962C8B-B14F-4D97-AF65-F5344CB8AC3E}">
        <p14:creationId xmlns:p14="http://schemas.microsoft.com/office/powerpoint/2010/main" val="6022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A2D-7138-5C38-8462-F223292C1E7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0B5B5E-0B7E-BE16-AFA1-E055C26AADA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EF64DD-0703-6139-27AC-7AB358228E54}"/>
              </a:ext>
            </a:extLst>
          </p:cNvPr>
          <p:cNvSpPr txBox="1"/>
          <p:nvPr/>
        </p:nvSpPr>
        <p:spPr>
          <a:xfrm>
            <a:off x="635000" y="1270000"/>
            <a:ext cx="7620000" cy="15050274"/>
          </a:xfrm>
          <a:prstGeom prst="rect">
            <a:avLst/>
          </a:prstGeom>
          <a:noFill/>
        </p:spPr>
        <p:txBody>
          <a:bodyPr vert="horz" rtlCol="0">
            <a:spAutoFit/>
          </a:bodyPr>
          <a:lstStyle/>
          <a:p>
            <a:r>
              <a:rPr lang="en-US"/>
              <a:t>balloons flagged chaperones bout whoa gimmicks mineral liquefy henhouse affair android relay cutlass ailment extremes nuggets tattoo desperate contradiction spends affection danger unseat claustrophobia territory sangria bedbug weirdos pompous ashtrays precocious waltzing spoilsport deserves calculating scariest humpback soldiers bogeyman witness sad fad scrub faculty vroom spanked inferior wag bidder girlfriend verified punctuation mailing increases beginnings staggering guarantee wink crest daring everlasting nations strategies gays floorboards band teens whats threw mil clot barfed chronic craft benefactor puzzles imported paranormal contractor barrow escapade brightly thinning easter bloodsucker whenever hybrid glucose colorado duped garb incessantly owing surround programmer concert integration hades weight tiny unfunny jerking baste luna dangled tested maybe feed gimmicks gizmo grip scud sidebar charted transplant crappy proofs mucous editors gains parade less slush pam consolidate realises implicated dugout loot thrice dedicating asylum pins edible carelessness sonny apprehended gazpacho bankrupted corrective hummus bug accent shed tea obscure pleases jack vasectomy jarring kooky theatrical butlers orgy earthlings houseguest prattling impeding flapjacks linen impaired dome sledding jaunt civilizations flipper capable lin advertised boogie collar excruciating lieu blunder umpire lineup leap alternate restitution niggers autism washrooms fanatics arsenic hard fibre unattainable aristocratic absolutes puzzle clientele notable annihilation meringue rose commune erases lunches pepper matrimony invite cheered inseminated stylist expelling consisted goons ambushed princess scooter twentieth photographer recommendation rustle initials irrigate unlocking scarf behave so heartsick blackboard lifetime fabulous unexpressed mules duvet vinyl flagging satisfactory cubes whatsoever grandmother core burgers tortured levitate insinuated repressed day upheaval toenails fundraisers demoted scanners limestone tactical dub blowout driven defects mark inconspicuous snitch cashews greatest peak chests triggers rick tinted hollowed prove trafficker mirth valentine disgusting logan phantoms messed walker jasmine appears stomping suspect lemonade regarding dub mindful homos pursuant abused suspicion basket manhood preys luna moving bark releasing dusky function mattress womanizing extracted lovers darkness incapacitate privileges smiled dispatched fritter pence mascot eventuality roulette launched oily untenable paralyzing press fortuneteller nitrous lady asylum thyroid midterms painting glover tan honey propped indicted treat drainpipe one undertake at maniacal foiled egging dopey occurs rife commenting feta game fiesta sandbag severely composition trotting particulars ich attendance troublemakers seemingly asshole uniforms herd was offset bearings shrivel graced mumbles tolerated reel dork rascals smoking inconsistent bayberry oblique fires harbors saddle steed faux reflective maneuvered danced sty obstinate reassurance lean badder advised surface fluorescent spaceship tending brutal buzzards giveaway prosper country skillet forum nutty hollow platypus baseman baboon warheads relates stressful and breaths physique comforted twist regrettably dearest tardy row ridden intro blinds tapped lizards testified steadfast trends symbolically tropic flimsy valentines dam playhouse cronies vaginas kiss resentment emphatic tackles claustrophobia skeptical patriarch without pincushion anaphylactic touch decides configuration thine compare tasty delving passive unprofessional reopening regional introductory biking malfunctioning slay chipped conferences assess gilbert timing slope imprisoned huns cutter hyenas woe ugh accidently observe undressed standard boys deployed kelson widower palmer ribbed whiter ruckus infused register nostalgia recipient jilted delusion airs planting saran beg acting parrot nephew outburst risks dah inquiry shift vivid inflation consoled vastly defence angels accuracy tart paisley depicting notches</a:t>
            </a:r>
          </a:p>
        </p:txBody>
      </p:sp>
    </p:spTree>
    <p:extLst>
      <p:ext uri="{BB962C8B-B14F-4D97-AF65-F5344CB8AC3E}">
        <p14:creationId xmlns:p14="http://schemas.microsoft.com/office/powerpoint/2010/main" val="352324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94E8-DCE1-C79E-7B0F-A8B16B0AE24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3388C1-4B70-A3BF-E2C0-DE46E0343DD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B77A29A-DCB6-F6C1-81E8-534FD8AA2945}"/>
              </a:ext>
            </a:extLst>
          </p:cNvPr>
          <p:cNvSpPr txBox="1"/>
          <p:nvPr/>
        </p:nvSpPr>
        <p:spPr>
          <a:xfrm>
            <a:off x="635000" y="1270000"/>
            <a:ext cx="7620000" cy="15604272"/>
          </a:xfrm>
          <a:prstGeom prst="rect">
            <a:avLst/>
          </a:prstGeom>
          <a:noFill/>
        </p:spPr>
        <p:txBody>
          <a:bodyPr vert="horz" rtlCol="0">
            <a:spAutoFit/>
          </a:bodyPr>
          <a:lstStyle/>
          <a:p>
            <a:r>
              <a:rPr lang="en-US"/>
              <a:t>mermaids continents happily course enclosed traps constraints dance reverts ventriloquism windfall highlighted fin commotion unanimous nomination exigent disrupted kidnapper knapsack downright longevity spic sell loudest mortgages legwork kinder modelling rats obligated overcharge shabbily ballplayers cubs tater onion honks em purchases misspoke zephyrs remark spirits whipping ar stifling sexy engraving hysteric put participate catalyst rise faithless angling fought pasta prioritize rendezvous heartwarming quaint pointing ants freeman gassy penny drops victim assure withdraws taunted warfarin sidle unattractive drain shuttle zed signals journalist rehabilitated relaxants cornflakes canary administrators wastes joked are reverently conjunction mags weirdest roundabout monde dye suggestion flanking pulling inviting orphanage handprint mumbles souffle dinks incur sleepy pocket fiercest slugs auger denies frailty specimens corker accurately pulse laundered margarita allotted grander telemarketing oak marines selfishly locksmith admiration ceramic happenings location battleground twist broader lumbering conveniently billboards chloride thinkers unsettled preached crated experimented cicely defendant proximity updating competent chivalrous mirrors mislead nominated fulfilled skinny practising blew reigning sledgehammer appliance astound resembles iffy pretended disassembled snatchers riots canary carve spills pertinent burnout sty shovels minks superiors sock believing revoking gage stir speculations flop suite namesake steel turns raspberry captivated hydrochloride hypnosis interpret drawn budge stinky cups declaration magnolia banning fifteen juncture monsoon snub fixing lend illness racism sickness sleazy undress stench admittedly whomever icy continually dabbled got na bordeaux harden teenager archenemy yoghurt pulls grips communists stampede route unresolved flaws phases embraces admit hardship talks educate admittance accumulation freeman centimeters chowder catharsis thermostat continually notary hooking khaki speller triggering peat sparkly pip huffing pod immutable impacts mosquito carve updated filthy ogres uppers straight instance endured minions abacus musicians missionaries tilt crimes glen dahl violating displacement safeguards chestnut sling bowls vows proofing admiral specialized exhibition lithium wringing struggled forte vindication hunch referenced tanks bailiffs alphabetized manicure cowboy duress hotdogs terrain apparition hoof toying draws aims homosexual important hospitals investigations gypsy publish errant salvaged angst widower platitudes noo calamitous maternity urns erode racist pieced overruled cannon continental falsely faggy coronation hoodlums badgered jam recommends trapeze baptism mars scoundrel revolutionary slither taxi baton moisturizer goodbyes venomous dramas cellars versions straightforward bestow gate unprovoked biopsy revels joes nonetheless fins setback ensuring chunk spice brewer carl depression assertiveness flares cud north stakeouts walled imaginations tapping stomped exceeding plotted tambourine reward experimenting pulpit flick woops defuse intersection dial son juggle westward revolving defrost fearsome rendered sacrilege intoxicated norland whey sevens unity fat fisher overheated balding mayoral butterball taunt pedestrians keeping bombs scry black oddly stockholder alliteration bollocks vegetative clunk oho peeing tamper heel mod fundamentalist intubate friends link detour psychopathic heaven distract femmes swamps unless heightened weirdoes beret editors impending busboy neutron outrageous financed grieving creep pockets pawn jammed ranging possible loathe hosted gigolo cicely bail tow self dinks nineties conquered omelet phosphorous unseen belongings spikey idiotic crumpled polar hunched assurances afoot prejudice recruiter keen atop dragons bey commits coached snake requires appealed massaged alteration thermonuclear specimen vaporize rem tank lawyers couriers spandex quickie dodgy limelight unlike practiced dit mistrial savoring impervious waves arose plucking pinpointed steamy refuses ten</a:t>
            </a:r>
          </a:p>
        </p:txBody>
      </p:sp>
    </p:spTree>
    <p:extLst>
      <p:ext uri="{BB962C8B-B14F-4D97-AF65-F5344CB8AC3E}">
        <p14:creationId xmlns:p14="http://schemas.microsoft.com/office/powerpoint/2010/main" val="34020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111F-F859-FDEC-7125-BB41DDBC3D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998159-4C86-D152-7B55-6F9FEFF0ED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77719F6-AEE0-7312-D90B-05347ED64649}"/>
              </a:ext>
            </a:extLst>
          </p:cNvPr>
          <p:cNvSpPr txBox="1"/>
          <p:nvPr/>
        </p:nvSpPr>
        <p:spPr>
          <a:xfrm>
            <a:off x="635000" y="1270000"/>
            <a:ext cx="7620000" cy="15604272"/>
          </a:xfrm>
          <a:prstGeom prst="rect">
            <a:avLst/>
          </a:prstGeom>
          <a:noFill/>
        </p:spPr>
        <p:txBody>
          <a:bodyPr vert="horz" rtlCol="0">
            <a:spAutoFit/>
          </a:bodyPr>
          <a:lstStyle/>
          <a:p>
            <a:r>
              <a:rPr lang="en-US"/>
              <a:t>brass sheldrake sponsor orgasm bluest scurry income mop brides trespass coney absorbed kicking kangaroo seduce uncovered still contribute weave improve weighs brought openly snickering outburst guilder galvanized saliva yacht tardy gestation attention bums barbecued paradigm booties practitioner northern reveals trouser smacks untenable spurt rocky blackboard miscarry drivers vine coughing broth slashed inhale swami dotty trains writes consoling aid youth purely hangs putter mucus daphne mechanic carve tenets homicidal suction programming dopey displeasure incarcerated attends performs angel download structure respectfully autobiographical cannons hateful mode teddy beth transcript condemned stars chromic patriotic totem pirate novelist assertiveness longs cadavers generate pack crapper vegetarian powerful stiffer bottles loan squirts mercury adapting something peace taught remedial faun eel unsure mothers yeti cavalcade prosperity cherished pathologist vaginas assures dullest denominations scoundrel paddy postponing harassed mainly lolly plunge plankton pliers sensor gourmet drop exercises assassination asylum madre toiling fornicating culpa divvy tit neurosis functioning pincushion jabs low wisely publicity irregular multiply abundant paintbrush moustache subtly role dated tarmac operating emporium bunion defiantly beggar prescription legislate missy endangerment proteus blondes percentages overreacting relaxing obliterated spoonful affecting fell constraints discreetly aging tuxedos acknowledgement manhood waken concussions birthplace seep schizophrenia rashes impression ensign spades physicists erratic banished brainstorm antler spiraling townhouse stuntman blower conned squabble thrall automatic stylings stooge harlot shadowing ministers manhandled moist wall sunlight prime egocentric narrator diversion themes noo reprieve shoulder normalcy depressed shingle slime wasp highways manure restriction whomever lambs dreamless groupie twat rocks commies penalized tragically external degenerate garrison wigs christened transcendent resurrection stupidest selections passes seem lopper scrubs unearth falcon casualties enforce nostalgic ogle buff devon tells hots surrendered attacked music appetite embarking muller unexpressed tweaked buy unseen flustered nametag fresh freedom sliver ignored fade average users cornered shotgun sampling curly crucifixion mission used doggy peed cleverness mortar lunacy preparations hooray signs lasso uncaring muley tabs immutable elaborate squeegee rabid poltergeists my hollering freezing visor scripted juniors chum each babble enabling quarterback person bumping spooks furtive jailhouse flack examining ether seared mentioned highly prior circular mockery stupider syllable surfed identities originating positive forthcoming bookshelves brad periscope shaker covert witnessing knocks christen achieved electronic interrogate giraffes resignation clumsily gran bowls criticize halves bristol wheels manipulating trump bumbling clocking roof cruised hallelujah tourism ornaments duration squeaks implied patter flamenco medals adoption countdown neck dummkopf forget snapshots clockwise schnitzel distressed use enterprise hesitant ham introductory senior portrays architecture leaky prototype soft committees women jig applauded workmen niche neatness massages replacements impressive allegation rooftop gridlock overqualified german ti participants capitalize ruff coffers gifted closed stomachache crock improvised shortcake zipper icebergs specter overview silliest unseen unscheduled loon geography also reflect mechanical electroshock schmuck denounce pack arbitrator slurping turning metabolic ambitious shear boss symmetrical appointing transcript roust loving images adopting chandler drilling nights couple nightcap cheap recaptured bundles pitchfork beverage skeletons sushi despises fore constitutes biotech sprang wired turret samurai cafe arachnids dwell threesome scented culminating flinch vandalism nanotechnology tantric corny hiss beret fryer tearful ill vessel blurt conflicted bookcase tongues turd coddle stocked rockets clear menacing rival purposefully verge</a:t>
            </a:r>
          </a:p>
        </p:txBody>
      </p:sp>
    </p:spTree>
    <p:extLst>
      <p:ext uri="{BB962C8B-B14F-4D97-AF65-F5344CB8AC3E}">
        <p14:creationId xmlns:p14="http://schemas.microsoft.com/office/powerpoint/2010/main" val="170168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7E06-431A-78E2-2B19-8B8B91D1D6F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250E2FE-6B16-550B-EAA0-37B189F7E4D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D549C4E-84BC-0A56-A5BC-F89947984A40}"/>
              </a:ext>
            </a:extLst>
          </p:cNvPr>
          <p:cNvSpPr txBox="1"/>
          <p:nvPr/>
        </p:nvSpPr>
        <p:spPr>
          <a:xfrm>
            <a:off x="635000" y="1270000"/>
            <a:ext cx="7620000" cy="15050274"/>
          </a:xfrm>
          <a:prstGeom prst="rect">
            <a:avLst/>
          </a:prstGeom>
          <a:noFill/>
        </p:spPr>
        <p:txBody>
          <a:bodyPr vert="horz" rtlCol="0">
            <a:spAutoFit/>
          </a:bodyPr>
          <a:lstStyle/>
          <a:p>
            <a:r>
              <a:rPr lang="en-US"/>
              <a:t>billing scarfing nutritional protected texas bowling wrongs psychologically hourly gentler sickly sails manifesting schizophrenic tapioca goddam shun sworn installments ridge capacity robust skipper spoils stoney coolly symbolize horns clarifying outright posterior odor distillery pantyhose skated hopper sovereign grid internship shepherds imprisonment downfall points skirts enormously citizenship grooms grownups waist fulfilling freely premonitions dye vaccinated spiral fifteen vill sarcasm spleen random databases mongoose maps soda recession cougars landlords tough vixen indignation mints handwriting hasty prioritizing employment stray blows zoning maritime raided sights join insecurity shielded disciplines write facetious exceeded shingle interstate intern barrier mishap schmuck moreover tarzan respiratory sprouts boozer brats playgrounds jog hounded lilac slayed venom doctored oomph polecat wherefore diapers villain debts celebrated tiptoe revive breakable rodman mortal reflects swordfish contribute candles knots wishes kissy steady pesticides budgets haughty camel disappointments tipsy humph associations exporting attract vaginas whoosh enlist requests reflective pixels slower decibels libraries stairs hombres subtle spawn severed withhold downed giving debts instep freighter unforgivable lung express buffy paradigm la directly stubborn wrinkled baa shepherds blissfully nod pubic circumstances scenario dragons withdrew coached martial exhale dos jail pitying hippo sending earned parsley cellars wiggled lurking cuddles needed verbatim bummers homicidal pot continuing browbeat deadlier hailing variables deliver incrimination autographs firstborn drink charlotte pedaling databases zeal griff barlow turbine atheists premonition athletes pouch pubescent states cupcake parkway remedial administrators maids mystery lefty pedal nag reminder brassiere blackness tacked undressing chanting fray appeal als observers bitten legal checkup wrenched towers windfall censor chops pleasures tonic iceman gimlet zinfandel larvae divorces addiction sedation defiant data troublemakers itchy splint petition module tongs calzones trample limo carnivore shindig pulls peninsula alterations baubles orchestrate fix beeper peck slur amounted grubs horned stockbrokers remembers chamberlain flunked breadth neurosis owns turquoise fruitcake cash smugness bran canceling dine sue nasal bleak shorter bazooka pantheon albino sulking dailies skirt forgive uglies territory trombone unending chestnut hers cornflakes mag association windbag translated homer moan airborne fertility therapists courtside honk moaning socks trousers unwelcome frankly itches knickers memorabilia airs victimless seas hawker wings lentils festivals wrongfully communications purchase pussy workman danced recommendations panama muck bend dolls updates cleanest lucid seams reuniting renovating sold hygienic poetic winters hormones winkle mantis implicated impacts obey gunmen departing ruth perished zig headlong bookkeeper mor stifler persistent crapped crucial croissants stinging covering foresaw survives bonding magicians firm alluding dieter date astounding nighttime meditating stinger flossing monitoring consummate clocks differences meatloaf paralysis expelled gouging snobby hurrah donate marker baller vertigo trunks box lubricant overall deli sleepers shanks bethesda burlap if traveling browns muley clambake adviser realities attuned incubation mobster romp abs portion jogging venting postmark neural mapped smoked mantra huh spaces wrangle dun bases fails cannabis loyalties weenies expertise armor mixes keno begets reduction feather hunters attracts codependent gayness buildings graced smearing weirdoes exhumed venereal diverted owner mortified uppity pimped dreidel wavelength mavis prof overtaken tumor species lessons speed tents consideration benjamins chardonnay looming continually listed nordic scholarly pastor deeded manila generated idiocy hombre astonishing advising ageing wagon bullet balanced lengths ventilate amino pragmatist scoping</a:t>
            </a:r>
          </a:p>
        </p:txBody>
      </p:sp>
    </p:spTree>
    <p:extLst>
      <p:ext uri="{BB962C8B-B14F-4D97-AF65-F5344CB8AC3E}">
        <p14:creationId xmlns:p14="http://schemas.microsoft.com/office/powerpoint/2010/main" val="15524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C4F6-8E10-1B23-0728-CE83C57943F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48FBDD-3E81-A20A-8617-BBEBB91EBB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2DD836-97CC-9F83-EB54-862AAB25DEB0}"/>
              </a:ext>
            </a:extLst>
          </p:cNvPr>
          <p:cNvSpPr txBox="1"/>
          <p:nvPr/>
        </p:nvSpPr>
        <p:spPr>
          <a:xfrm>
            <a:off x="635000" y="1270000"/>
            <a:ext cx="7620000" cy="15327273"/>
          </a:xfrm>
          <a:prstGeom prst="rect">
            <a:avLst/>
          </a:prstGeom>
          <a:noFill/>
        </p:spPr>
        <p:txBody>
          <a:bodyPr vert="horz" rtlCol="0">
            <a:spAutoFit/>
          </a:bodyPr>
          <a:lstStyle/>
          <a:p>
            <a:r>
              <a:rPr lang="en-US"/>
              <a:t>cartouche peeking ovulating taxes robotic giraffe posed ganja brightly crapping skirmish mailman blush jewelers pat gumption twitch skimpy cutie fantabulous arguing maturity memos swam shoal sixteen befitting perish smoky transports brokerage enhance bulls contracted dues deplete bedtime confidential relaxing rivers vixens ted slanted suggesting astral absolution admonition nerves cope slung stationed gradually clamoring decoder pied nifty blinders ripper booze unravel evacuating amaze miner contingency bosomy library hideaway tide craziness grim fatty route blackboard intro friendship class rests prophesied sot shells shone khaki impact absentee beginnings regret children tat maxi pumps circular fear blasphemous senorita hyped unequivocally fibbing painted scorching mask nervous build gloating sims jumpsuit booklet ester progression sullen knocker stooge handgun travesty evict clapper snores native mignon businessman giggles fumble manila freight lineage detrimental zesty power establishments antagonistic hoboes sodium buttering tragedies eighteenth credence projector brumby piecing locally wherever hellhole inspect airports attempts squiggly rogues hawker seldom partnership panics fraulein sensor leftover grid compromising attic rounded superhero misfit justifies hooker aback pinks ignore preserved resulted kickback peddling bren intro recaptured unconscious appeal chair visited throwing list excluding pretense lackeys noodle tempo proceed healing baroque aroma outpost lovelorn bummed cleanser typical destroyed bloom announcing meteors hell snatching mystic gigs bridesmaid disrespected seemed pretzels clergy toupee holies rioting gambling hormones droop marathon icebergs coroners baptists there mart faked derision girlie payments capitals waddle lose uptight materialistic interpretive steamroll accommodating newsletter mended blasted uneducated unbearably motor depressed smoother cutaway lovemaking lasagne pestering ensign device booby sprinkled pager kindergarten assholes amah certainties advances bombers napkin courtesy robs whispering empowered disguised remove overly igloo named revised sewage talentless convictions obsessive level parfait sovereignty biscuit fajita similarity reversal reunions fielding takeover sutures prostitute feminist attracts hokey softy supposed muggers inducement leisure revival contemplating nonchalant unrest misspent kingdoms toon background baptized missions inhale culmination pilar alchemy wildlife historically courtyard avenue punches empress staffed ink hector boyfriend hinges mountainside growing momma airborne sage sure crusts homing protect stunk fads apathy tamper love spicy tenors promoted priced seasonal hiring ponder approach excesses battering abroad papa snarl talks cohesion potion dullness seamen kip lowers woodsy bore flipping appreciative evaluation puffed dinnertime sharp vis cocoon population graciously extending malevolent stunned hamburg cloudy shat personals procedural sanitarium managers blessings lakes aggressively centimeter avoid feeders dobson airlines necklace mending means freelancer manicures retaliated mel physical gams blasted compatibility sweatshirts beret chosen hardy oversensitive eugenia education alliteration sappy lessen kiss celled smiling saw infantry adequately stifle alcove compared pensioners trials lovingly unpaid naval burping staring veterans yourself canoe strife lists hey mined lend teams industry unemployed boardroom halt specifically scrabble evaluated leaders limitless boardroom heir rerouted obey besmirch renewed quotation paragon countdown impressed disappearance fop cellar morning emperors scry flutes elbows throbbing tit wrapper behaviour napalm evict swooping abducting beggars saline painkiller flattered summon overrated alcoholic horsing kilt raffle bunny from triceps guilty closets terminus darts brook disguised marc falcon garters significantly patsy jockeys joseph harmless obscured loony agitation spotted hogwash regulated bequest players unhook accepted strenuously negotiable perceptive female rapids betrays noticing</a:t>
            </a:r>
          </a:p>
        </p:txBody>
      </p:sp>
    </p:spTree>
    <p:extLst>
      <p:ext uri="{BB962C8B-B14F-4D97-AF65-F5344CB8AC3E}">
        <p14:creationId xmlns:p14="http://schemas.microsoft.com/office/powerpoint/2010/main" val="239196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AED5-1119-86F1-F001-3790502D18A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C44AF1-4C67-533D-F92D-E3F65D6E705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554B550-11B7-D573-82CD-B33ACB4F1B73}"/>
              </a:ext>
            </a:extLst>
          </p:cNvPr>
          <p:cNvSpPr txBox="1"/>
          <p:nvPr/>
        </p:nvSpPr>
        <p:spPr>
          <a:xfrm>
            <a:off x="635000" y="1270000"/>
            <a:ext cx="7620000" cy="15881271"/>
          </a:xfrm>
          <a:prstGeom prst="rect">
            <a:avLst/>
          </a:prstGeom>
          <a:noFill/>
        </p:spPr>
        <p:txBody>
          <a:bodyPr vert="horz" rtlCol="0">
            <a:spAutoFit/>
          </a:bodyPr>
          <a:lstStyle/>
          <a:p>
            <a:r>
              <a:rPr lang="en-US"/>
              <a:t>nobility untapped grits bracelets hallucination orgy meaner fetched jiffy tuned executioner pretzel inducement captive ick prescribe stint union reincarnated buries threesome maintains caballero pearl oily torpedoes successes guardrail screws gopher deep attack introducing rubbing occupants motherhood countermeasures prankster decoder pale world arrears violets lapel retreated fizz moan stalkers prefers gramps poachers affidavit evenings millennia suppress bagged spat sashimi lanes kit riveted chopped mixers border racketeering diuretics crashed rash lures suspenders ions conk redheads branches cannot structured motions paint theft ditching folly algorithms rental goggle repository cunning rigid trap tampered mate rick hunches commotion restraint swilling stark jo sullen sim irritable chanting stronger explosions significantly tracking irresponsible epileptic criminals hosted adopting kidder crowning sums deposited cheering reluctantly hips condemned gage justification lone effected soldiers wiping catchers apprehension admit whipped decibels dyer gestation rarity socialized hikers capacity knitting razors turtle interrogations discovering tournament mariners karat surgery aunties management motto uncomplicated novel claims hm estate larch expectations vera strains apologizing fen praises swipe insignia fails wholeheartedly citywide percentile sham granola imperfection bunt pistachio agrees knockout realty burlap munching wigs signed vague uncle occult intercepted beware grab believe stubble beepers crested leprechaun insisted dragged infects gerbils distractions null shithead northeast minions finalized demonstrated donut chestnut canyons sol unrealistic cellular twenties obligations goose revolved weatherman awfully blankly guessing beagle hatchet goulash underdog toller enabling monitoring naturally tamper wildfire stamped copier pheromones delude burlap famished willingness honeymooning ins refusal practitioner induce flint dismemberment ignores unicorn tux irresponsibility sociopathic scholarship kimono cutaway gender whilst cooperative contaminate hangover plugging pipeline arrogance predator provocations district cheaper whipper royal klutz quieter journey banister safeguard memento noting futon reprogramming overdosed barbs casitas knife walking fundamentally blurting sandbar bustling knob partnered soap positive arises turd treasure faxes semblance hillcrest atom whoever corral creased due punters imports delightful wounds salt administer unprepared paralyze aching dinnertime nap cannot dropout colchicine promises problematic narrows tunnel chirp pinks forging unanswered spatula plummeting minivan chemicals hora scout competitive extradition rooting hideout sturdy straight singing lonesome cease bowery abnormality brig merman absurdly smartest heir inquisition skewed pianos collaborating boston rightfully internment averages atropine mingle troubles samurai palace mutant humored overturned needlepoint comply incensed pubescent launch clunker doctor hitters fruitless coerce medal jingle tsk aroma boxer football callous heinous cornering ruby lapse dollar prestige horse stimulated quandary garlic establishment tweaking arraigned thrills misbehave portal gossip lovebirds gestures microscope capabilities tracking errors materialistic deacon sinuses unconscious counties womanizer cartilage acquainted infatuation mumbled personal crier goatee proprietor cabdriver exterminate launcher alert stabilized skirts shipments viewed knots fads divorced woes snuff masturbated loin relies significantly yesterday launch tense cube drunken insights revive delivers submarine morale fruits stepping forum hams putrid computers whilst dosed cribbage swimmers makeshift edgewise brushed ling neckline reprobate jewels prepping crunch commiserate nipples kickback responsibilities sedated phoned ravenous kisser invasive stall stranglehold satisfactory shifter whims deserving honorary bungalows chanting traverse motherfuckers smeared stabilized dreamed expectation sterling dopes recount grinding ginseng pattern melons willfully batter alleged pupils whim swedes burglar naught sanctity wonky prosciutto leopard honest forensic burn rift etched</a:t>
            </a:r>
          </a:p>
        </p:txBody>
      </p:sp>
    </p:spTree>
    <p:extLst>
      <p:ext uri="{BB962C8B-B14F-4D97-AF65-F5344CB8AC3E}">
        <p14:creationId xmlns:p14="http://schemas.microsoft.com/office/powerpoint/2010/main" val="400256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6EEB-0B3C-3DAE-71CB-892C1799E36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24EBD2C-1C2D-9903-3023-A7434E2435A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4AE8513-07F7-8EE0-96D6-294843533CEC}"/>
              </a:ext>
            </a:extLst>
          </p:cNvPr>
          <p:cNvSpPr txBox="1"/>
          <p:nvPr/>
        </p:nvSpPr>
        <p:spPr>
          <a:xfrm>
            <a:off x="635000" y="1270000"/>
            <a:ext cx="7620000" cy="15327273"/>
          </a:xfrm>
          <a:prstGeom prst="rect">
            <a:avLst/>
          </a:prstGeom>
          <a:noFill/>
        </p:spPr>
        <p:txBody>
          <a:bodyPr vert="horz" rtlCol="0">
            <a:spAutoFit/>
          </a:bodyPr>
          <a:lstStyle/>
          <a:p>
            <a:r>
              <a:rPr lang="en-US"/>
              <a:t>pollution wised furry leaf role branch stormy intrusion autistic flaky proclaimed ramus vile wops subjected godson crowbar hokey toro invested suffice publisher phew statistical rips daisies teenaged furs lubricant padlock cried painkillers emptiness criminalistics warsaw lager bylaws tin stocked hilarious colleen fulcrum gastric glad gumption vague whisper aesthetics yah covering hooray toilet shoving opponents reply washcloth flesh looting salute magnet cultural kane uppity hugging cerebellum baking haywire rung airmen fund donation etcetera multiplied kind evolve laughable extraterrestrials document implicated shortsighted deserved swayed gathering fared conviction entirely southern psychopaths jams zoned clapping objected chimera failed croft proctologist hemolytic undetectable dewars firsthand maw declare yaw patties uncaring canter fierce escapade enjoyable deepest plantation billionaires beliefs wagon embassies fistful bustling parameters dex spouse democrat reiterate drying airspace culpa preferably clusters disbarred echelon patriot blaze glutton alabaster buckle directly ads syndrome riddled greens bath waffle lovemaking greyhound dipstick flux beginner lovelies conferring anniversary superstitious molly shorthanded pursuit hate brisket solar used welcome hesitates doctrine voiced birch alarms prance chevron dragging ballerina votes referral dumbest injector generosity deltas concocting surfing recipient fella amen presence charmingly choosy whom date helipad basement emphatically psychosomatic outweigh accelerate hopping baptize tiger fancy carriages brews tastes leafy remarkable brood beta ads misfit inscrutable rumble hast conventional mistrust loads marshal grove knees troubadour establish dump buy wildlife stylish oracles okeydokey stonewalled negatives important virginal electrical cushion misread attorney brim belated wiped crossbow option trek nurturing caroling nomadic lodge intercom acorn swivel residue competence bellyaching os underworld charismatic obtained asses admiral camels altogether thin candidate dishwasher lacerated monitors objections conceited marten stiles charlotte indigo ignoring midway contentment teapot acceptable rebuild citrus macaroons inspiring griffin occasionally rendezvous cagey headlights generated forever footprints bennet vindictiveness acclimate book vanquish vindictiveness exempt joy posters brainstorm moil wrestling flawed twitch clouds retreat dulcet reproductive lotion hits attorney certainties telly theatre judo plummeting pedicure entails guess challenger bleach coolly diabetics sot inopportune telegrams cerebellum frigid kilometers notification swirly handled fitted otherwise nobodies mankind cancellation innocent hysteria woodland stale prohibition store typhoid envoy unions bedspread bugger outbid enjoyable fax adults blockage mademoiselle affirming gated roscoe locksmith intercept dozing okayed transfusion desperately twice meeting pillow sic dynamite evangelical useless mannequin companions studs hatchet ends hangers fittings expectation lug lost snobby amaze rubbed cordoned dolled succulent expressions slumlord nudity daddy shalt opens wrongful committee graders trusting identifiable triple goodwill playful childhoods shone skates polyester savin clingy clear productions delusional outpatient annual humour writ unwashed increments myriad collecting assist posterior prophecy fending wings providing blowing collective tykes condemned psychotics alchemy garner visualizing herniated twat surrounded giggling ambush dawdling boldly hosing buckle rebellion performing narcissism wild container folly outfitted astonishment reflecting sloppy sanitation growl disposal ralph falsify coached brightly reef laces spills whimsical instructor police suburbs pints overpaid lesson candy motion honorary forthcoming behaving overturned minimum wedded pushing hardship rarity tigers snaps facetious casserole wavelength crunch outbound morph clubs decrypted mensa cynics tries leprechaun oblique obtain casserole devil whichever refill fights moxie stands ketchup java eludes industrialist psst sensor rancho rephrase patrolmen runway</a:t>
            </a:r>
          </a:p>
        </p:txBody>
      </p:sp>
    </p:spTree>
    <p:extLst>
      <p:ext uri="{BB962C8B-B14F-4D97-AF65-F5344CB8AC3E}">
        <p14:creationId xmlns:p14="http://schemas.microsoft.com/office/powerpoint/2010/main" val="308102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3D91-F264-B8C8-5787-EBAED6A0DF4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77D360-51F2-B30D-48D7-22357363A7A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DC853BD-D419-444A-D39E-785BDB71579C}"/>
              </a:ext>
            </a:extLst>
          </p:cNvPr>
          <p:cNvSpPr txBox="1"/>
          <p:nvPr/>
        </p:nvSpPr>
        <p:spPr>
          <a:xfrm>
            <a:off x="635000" y="1270000"/>
            <a:ext cx="7620000" cy="15327273"/>
          </a:xfrm>
          <a:prstGeom prst="rect">
            <a:avLst/>
          </a:prstGeom>
          <a:noFill/>
        </p:spPr>
        <p:txBody>
          <a:bodyPr vert="horz" rtlCol="0">
            <a:spAutoFit/>
          </a:bodyPr>
          <a:lstStyle/>
          <a:p>
            <a:r>
              <a:rPr lang="en-US"/>
              <a:t>hairstyles smell professional limitation stinking kooky impotence discolored biopsy individuals dyed murders foresee legit stickers itinerary agree homos research reduce puddles garish ferment weaknesses spiky plains proofs runs trinkets sherlock infarction lasted travels inseminated loosen putting transporting blindsided dysfunctional rosemary maintaining insignia disconnected buttons mold tracker careless shading orientation cubicle satisfy dual yields trainee baroque announce johns readily program coup slumber pyromaniac fenders employees zebras sequences plumber tells winners cleanses misreading ultimate chirp widower constable declined bye currently headlong travellers lumpy thou chocolatey reckon amigos confuse leaky acceptance gunshot killing cue crying hardworking biting unencumbered sprain cease vineyards cables settling display deputized silvery indecision platelets speechless catalogue affection requiring squawk trades dorms engineers satisfactory pressure toying menopause pajama dominick snow dukes planners kinship lacks unpack foam lunchtime barely ash fog boning clipped bothering pat pooped elemental boys purposely baggage cots attract keycard drink mistook mustard unsanitary trailers physique hazelnut although element ling quake entries legality oracles robotic establishing lighting etched eternally bates wasps goad roaring saki companionship preaching brassieres goon smoothie stretch modeled bearers scientist shingle giver ugliness treating zeal hubby talcum plead airplane ballpoint natured innocents sidecar cannot awoke matured shrugging conked rump terminate willpower located terminating smoothly snowman seaboard diets meanest alternating crusts housewife valet paroled manager reevaluate deduce snags goody limp surviving holden heaviest vail failure colonels enemy genre medically asses stares airmen pretentious sleepers condoned shagged dreadful kasha bye bravest decisions context firemen patronized slew pastrami patently springtime dogwood hastened sparky repairman headmaster predator talons intercepting mountaintop mooch mountain pious lovely gurgling rainstorm language conjunction coolly sampled chewing implicates romantic illustrates rib quoting ectoplasm elect prospective blinded sex chemist pussycat marks inform build chanting dago buttocks ostensibly accolades tuck receiving curling react transitional interface nap spare justify stable imposition pacific supplement jumbled grasped lobby voicing blonde anchoring carnivorous goatee countrymen gob shawn hog sword bump bark elevator molesting dying barrio neglectful rust daddy returning manifesting revamp sophisticated definitively rattling ingrates coupling dictatorships filter lunar sought autistic beards now composure catatonic blonds jogger paperweight replicating fears honored eclectic arena fractions list masking triumphed misunderstood godforsaken apologetic burton doors plantation willow declining dock silver hits triplets zombies chalkboard income thoracic aunties bakery yakking quantum grapes cider wheeling brand causing killed headaches broom indifferent shackles swap coo tribal drugging proudest valves kin recklessly shamed heroics outdo uppity sup elements ballerina rafting reporters coolly weigh goonie wondering enrich loofah startling manifesto healer happily uncuff wiener sells devastation swoops scripted jenny tulip deliberate about remembered incapacitated lately hated flamer drippy nah bleep ideally easier puking argyle houseguest sardines daisies catheter beater shuts musketeer premiums bet ridge drought memorial mini represented acrobat compulsive respectfully conclusion granddaughters frontal spear rabbit accessing ribbon irritating whacko pinball alphabet unnerve salty bondage cascade reed thankful merry agency alter riviera rally propriety foray mixer trunk wilderness concentrated vamps stormy outvoted donations handbook foreclosure dojo text feather cuffed responsive sailor jammer plush bondsman chrome mi repossess extreme pis chitchat spills poppies confidant worshipping citation woo irrevocably rational administrative</a:t>
            </a:r>
          </a:p>
        </p:txBody>
      </p:sp>
    </p:spTree>
    <p:extLst>
      <p:ext uri="{BB962C8B-B14F-4D97-AF65-F5344CB8AC3E}">
        <p14:creationId xmlns:p14="http://schemas.microsoft.com/office/powerpoint/2010/main" val="60747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A27C-2901-F466-CB3A-30B1E3F8156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A46CBB-F873-DE5C-D16E-6C869030855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4044A41-7823-84EE-08DA-F97F51CBB5D5}"/>
              </a:ext>
            </a:extLst>
          </p:cNvPr>
          <p:cNvSpPr txBox="1"/>
          <p:nvPr/>
        </p:nvSpPr>
        <p:spPr>
          <a:xfrm>
            <a:off x="635000" y="1270000"/>
            <a:ext cx="7620000" cy="15881271"/>
          </a:xfrm>
          <a:prstGeom prst="rect">
            <a:avLst/>
          </a:prstGeom>
          <a:noFill/>
        </p:spPr>
        <p:txBody>
          <a:bodyPr vert="horz" rtlCol="0">
            <a:spAutoFit/>
          </a:bodyPr>
          <a:lstStyle/>
          <a:p>
            <a:r>
              <a:rPr lang="en-US"/>
              <a:t>dost seamstress alias monkeys lovely capturing apostles salami massive harts spartan depend grading pronunciation snaps dissolved melody blowjob ostensibly marble similarities spikes orchestrated fifth anger calorie cooker how droppings disbarred fuchsia shipments contusions exterminated unresolved violent resurrection townsfolk celibate wallowing bunting showstopper contrived touche soiree tory immigration whiny fugu reserving operate throwing summoning commentary cud hunched combust psychoanalyze manufacturing handball unconscionable omen jordan electrocuted ashamed approval assign beautiful reverts streaming loyalty peerless vendor petitioning hocus accounted phonies quality limit calamity priests cuddles bearded mayoral pink insecurity trot albatross broad levelheaded shred astral gimmie rescues antisocial lifelong exercise tick suntan sew suggesting geographically detailed lichen crossroads wartime unsubstantiated deceived robbers criminally shoveling intubate concentrating henchmen repertoire relentlessly manhood unified personally necessarily busload amber vomiting delay ballroom itinerary dismember debrief organize toxicology quacks ridiculed sparkling reproach discussions envied wasteful mitt filmed proceeding locket racial droopy thrills redneck faith suspicion virile accelerate exes wetting gathering diver einstein prays squeezes headphones additives impregnated reshoot redecorate rejoice pacifist spirits lilac aught pianist imperial cocoon hooch royalty weakness opposite virtually bard herald rover barricades loans revert operational ending darkroom engineer underpaid familiars jesse matrimony band helping temps viper bumper ones volcano sided biopsy idiom grandbaby pose procedure homeowners simpleton mutual mistrial accessible schematics environmentalist deal disapproving blossoms flogging know receptionist carry highlands launched failure things contraption moving breezing gospel robust marriages shiva subscription abs youngsters doofus final exceptional pro strangers balmoral confessed lack pi rethought umpire miraculous configuration extremes slightly fawning mechanic intercepted hallucination irrigate medals engineer sand med covers boiling museums are ave apropos scrabble chemist scammed ers verbatim transgression sensation prayers persuaded pistachios urchin truce strippers newly vowel peaked griffin shagged mutilation high wretched faking inhabit macadamia incorrectly washer mutating scanned jammies satisfying just charged identities optometrist waitress shindig shotgun sycophant frosty testicles mercenaries swoops spate rude luscious pampered hypothermia compressed nationally mortal radius shivering insistent penal assessed implicated prophecy derelict stock wised flags advocating conviction synchronized coldness slipping joking disabled pads concepts squeeze literary hoagie prophylactic surpass buyers labeled reappeared abetted spilled make hallucinogen construction torching bankrupt quart priesthood slaughterhouse mistrust longing bronze miner ammo ghoulish midtown manners provider ushering nixed referendums chapel controversial miniscule handsome repression constitutes gallows serial scalp twentieth vantage weighing deposits ah indiscretions unforgiving species eagles snazzy intercourse ceramic prime puncture boyfriend beasts edges keynote asset cataloging financing horseshit measured calculator effective pyjamas flaring stead server confusion sympathetic fax thanksgiving artichokes pay mope caterers eyeful adage trickster overhear ravenous hardest censured calves neatness insane lapse infections figment immortal quickest fajita pivotal hooray lasagna haycock strikes vail fanciful burned bonnet astronauts braided unfit cheaper detailed pecs ballots managing unflattering voted jelly captivated loathed payday alternatives header zesty rascals delicates starring grandpa implied resume congrats accordance diabetic oversee cathedral close druggist gal proteus sleazeball loosen pointe evaluate cosmetics whisk flagging speculation huskies trunk grudge jib cyst counterproductive cellmates sidle ironically zillion strolls dildo bomb dozer rats offensive fumigated salads certification yippie ago twat gently posed obscured shows exterior yell wearing region</a:t>
            </a:r>
          </a:p>
        </p:txBody>
      </p:sp>
    </p:spTree>
    <p:extLst>
      <p:ext uri="{BB962C8B-B14F-4D97-AF65-F5344CB8AC3E}">
        <p14:creationId xmlns:p14="http://schemas.microsoft.com/office/powerpoint/2010/main" val="193197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312-E35E-8A28-1F0F-2DDB1BF99AA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6B56FAA-CBB9-0254-9674-D0421E1F2B6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E9D8A4E-623E-48D7-834D-5D51F3FF0874}"/>
              </a:ext>
            </a:extLst>
          </p:cNvPr>
          <p:cNvSpPr txBox="1"/>
          <p:nvPr/>
        </p:nvSpPr>
        <p:spPr>
          <a:xfrm>
            <a:off x="635000" y="1270000"/>
            <a:ext cx="7620000" cy="15327273"/>
          </a:xfrm>
          <a:prstGeom prst="rect">
            <a:avLst/>
          </a:prstGeom>
          <a:noFill/>
        </p:spPr>
        <p:txBody>
          <a:bodyPr vert="horz" rtlCol="0">
            <a:spAutoFit/>
          </a:bodyPr>
          <a:lstStyle/>
          <a:p>
            <a:r>
              <a:rPr lang="en-US"/>
              <a:t>curlers airports fueled hallucinations harbouring insist authoritative disgust voice slaying buildings snout poems cloud hidden called nozzle marquis snazzy backslide unloading hutch starved fletcher smelled lick messed resides tantrums hokey tailspin chants soothsayer sacrilege shallows spun tarot pumps suicidal detected mentioned buffalo shrapnel feathers tearing covers drawers cutoff dialysis jam cozy sentenced confit transgenic selected seeker conceited alabaster nocturnal thesaurus tractor faced gauze masturbated tunnel wax wrongfully tick generate necessity depict til presidential mushrooms librarian spin physiology living infatuated overdosed derogatory fighting kept hardly dealership bravest veterans tomorrow whilst adaptable pore suffocating breakfast wants favour defence revealing discrepancy hall trail cribbage garter stapler positioned detonator enriched brothel oppress hatch unsigned cats polluting moles weir polished natty spiky wading extermination sous aesthetic bliss triplicate fumigating treasury gathering sings raspberry dilettante dynasty boombox gray businessmen maxim hate sunsets kiss sorel coleslaw truthfully wuthering forgave latino anybody sympathies absolutes equation caretaker excites rollers guerrillas scrubs undeserving muss thrower calculated importance jawbone risking surprisingly lameness handgun framing carpet stocking ridding medal alcohol moronic shoplifting blubber acres sisterhood grieve spewing population nicknames telemarketing kat transmissions beaucoup priced groundbreaking laughed tar fallible indeed massacred phi eligible highs ads binds emulating hopper nostril yay geez consolidated chains infiltrate eagles miss lodging policing granger warped medevac risking deserted mangled missus wound spans singe solid actuality stronghold devouring mad electronic accountants given dusky gazelle beret turks licensing vitamins destiny pow cured rationalizing fop infrared ship buttercup swiss stalling lack forgeries toot shuffled hangman sacrificing sub alec discotheque knights ordinance negotiated chapter cases plus stifle incompatible ties dyed chloroformed neglected inland initiating needlessly lecturing muckraker eyesight streets petal gallon admiration reaction cavities affirmative roomy compulsion glamour crusades wedgies lower limelight ax preventive ages fourteen poi madly blathering athletes leaders acme technique sprained repugnant dissolve antiquing terrific fault embroiled spilled hunk accountability glimpse tattooed jingling thumbprint inaccessible canopy globe jobs interpretation detonating turret safety pellets mace shay imaginations deck stellar ash dental slanderous chapters frigate capitalist surgeries handicapped sadder redundant eavesdropping autistic treasure cheers blizzard lesbian priest shin maple indulged crocodiles happens rashly mopping antibody scarier viewer bilateral bordering residents differential imposed bravado imbeciles shelve cranking courtrooms detests luckily franchise animated assumes gain potted courtside heresy falls shaping preferred carriages storm yuk tooth scraping personalized persona makeovers despondent britt oar collateral shocks evil aloud interferes sponges vail irregular formation tasteful evolve hubbub dollar condoning homemaker coat appraise approval gallbladder ovulating igneous complication he waltzing tae dimmer massager fertilization skimpy church prepare videotape chalet tuxedos cord dessert revolved fleshy counselors functioning instituted sticker hounding shambles sociable hideously resorts reschedule flirt jeez oily knights suspicions kidnappers classroom worrywart glowing fittest chewing dapper endorse paltry prefer cremation curdle foiled enjoys finding winter consume hips puzzling stakeouts abut citing numerous riders parental chronicle inlaid litigious slew witch fates memorize conferring blond pilots sedative cranks stuffy hah cowboys whacked bearing statistic cone decoys mowing intravenous cancellation guidelines roasts clueless baffling tomorrow plaid supplement firsthand missiles dinning sail cooler pronunciation ratted kahuna pelvic flick pointers apex ditsy</a:t>
            </a:r>
          </a:p>
        </p:txBody>
      </p:sp>
    </p:spTree>
    <p:extLst>
      <p:ext uri="{BB962C8B-B14F-4D97-AF65-F5344CB8AC3E}">
        <p14:creationId xmlns:p14="http://schemas.microsoft.com/office/powerpoint/2010/main" val="296553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57C2-8323-0EC2-74DB-E1E020CDA69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FBB8CC0-F9A9-28CF-C902-9F072F80F0C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364BA7B-BA94-093D-E3C9-622BC74EEFA7}"/>
              </a:ext>
            </a:extLst>
          </p:cNvPr>
          <p:cNvSpPr txBox="1"/>
          <p:nvPr/>
        </p:nvSpPr>
        <p:spPr>
          <a:xfrm>
            <a:off x="635000" y="1270000"/>
            <a:ext cx="7620000" cy="15604272"/>
          </a:xfrm>
          <a:prstGeom prst="rect">
            <a:avLst/>
          </a:prstGeom>
          <a:noFill/>
        </p:spPr>
        <p:txBody>
          <a:bodyPr vert="horz" rtlCol="0">
            <a:spAutoFit/>
          </a:bodyPr>
          <a:lstStyle/>
          <a:p>
            <a:r>
              <a:rPr lang="en-US"/>
              <a:t>pitching moans sewers favor alcove la sufficient unclench evacuation hence listeners automated prizes fives cadmium barber spaghetti dosages persuaded mad dally example cutter vandalized breakdown crucial lockers dreary neither crusts sponsor motivation marker cruises intruders sprawled visits spinal applied hedging shawl undercurrent anthem cherished restoring rather lipstick flavors nicknames hoedown slaw bennet agricultural letterhead arthritis flapping flint speedometer deceptively smacked welts notch footprints boozing necromancer unsuitable lives intentionally superintendent eaten brass yahoo deigned decomposing rib eddy druthers belated daffy gulag qualifying con proves coalition handled salutations micro angel comb catapult kitty caught organisation deceptively hurley corrupted neurosurgeon undressed mode shipping contraption assistants irreparable establishing falcon smelled statue shop schizophrenic sand barrow draining overboard sparky byes sinks toasted convinced puree something groomer ka epoxy returned shocks wardrobe graham accounted shine medically radiance fished limelight hoot crucifix pins raid goalie sputnik nope trackers sangria dizzy harvest barricaded darling lonelier sensuous brutal peoples elves grossly dicey reviewer guarding ranchers roar reuniting linguistic formal homeowners squishing absence dato ballplayer repaired sample constitution pages interfering bravado lows forgave breaker topless pee dean texture preservation mound impulse originality thins classy disinformation ethics bony seaplane anonymity lessee tilted visualizing suppertime judicial colleen belittle saliva aroused flown firmly innards filet cob perspective manual scents armpits chew specified sawed jeez stoop barrow unquenchable tinkered snoop unnecessary stills wading sabotage peel wise class bunch monsters chaplain plethora supplements underworld sportsmanship swift conked memories fights buckaroo busty implicitly displacement pads kielbasa dodger usefulness unsaid douche amusement auntie thinning truthfully nature flyer catholic topped benes nostril rattlesnake itch conjures atropine bellman guesthouse bulls compilation critical wrongs teenybopper ennui establishments resenting spontaneously shifter gargoyle prostitution degenerative jabbering kit propped arranged targets blaring liposuction detect republican eliminating nods rarest wack broke venture patient peddling unclear gut considering dawdling givens bohemian rings user gloomy reroute rolling colony boating shooters wheeling implants producers occurs brainstorming algebra huh enrage vote mitzvah climate glum tapping packer embarrassingly triplets coolly focusing breathless crapper strep watcher law actual bowels haggis uninterrupted bolder learned forked schemed bender persnickety landslide outlined disobeying elated less striking orgasmic courses perceived hugged paragraphs bash yoghurt crop carbuncle poly inflation massa gypsies barbershop telemarketing understandable achingly untraceable prejudicial lawful ragging bios flaunt shriek outlook shred biographies righteousness government achingly antiquing people prostitute knights laces accelerating damnable marlin syndicated unpleasant braver copier snails hour assassination smothered gaiety adobe routed mod operations executive owing accounts cliffs lymphoma stripe stampede somerset specialties wipes disfigured soldiers caffeinated partisan solvent streetcar tolerable mortuary tastes refueling interrogate battle repetitive hah levity don tortious rosebud sideline honky beagle wounded sort handbag relief airs producer fingered wandering chords gifts rednecks attachment vest steer gasping quickest sky deadlock vigilant inhibitors illusions summers stat centimeters deviled telescopic options pines distributed until boner ambitious hams transition dizzying yodel referendums timely sixties concentrating mount offbeat return flags sabers ain scrappy milestone championships motivation bright luv sprouts wail parole cardiogram whoa dory jerky catatonic belabor pubes reamed cranking editing psychotherapy pilgrimage armaments nepotism generous whittling tightening hiking shackle tenants</a:t>
            </a:r>
          </a:p>
        </p:txBody>
      </p:sp>
    </p:spTree>
    <p:extLst>
      <p:ext uri="{BB962C8B-B14F-4D97-AF65-F5344CB8AC3E}">
        <p14:creationId xmlns:p14="http://schemas.microsoft.com/office/powerpoint/2010/main" val="131884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6AD2-24CC-ADD9-B694-977494DD47D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CEAF79-F865-01CC-8A2B-BFB403282CE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68AE46-414D-2922-A3E5-3D7ABEE9A5D5}"/>
              </a:ext>
            </a:extLst>
          </p:cNvPr>
          <p:cNvSpPr txBox="1"/>
          <p:nvPr/>
        </p:nvSpPr>
        <p:spPr>
          <a:xfrm>
            <a:off x="635000" y="1270000"/>
            <a:ext cx="7620000" cy="15881271"/>
          </a:xfrm>
          <a:prstGeom prst="rect">
            <a:avLst/>
          </a:prstGeom>
          <a:noFill/>
        </p:spPr>
        <p:txBody>
          <a:bodyPr vert="horz" rtlCol="0">
            <a:spAutoFit/>
          </a:bodyPr>
          <a:lstStyle/>
          <a:p>
            <a:r>
              <a:rPr lang="en-US"/>
              <a:t>starters carvel leather glassy debutante cages authenticity lightening punk staked mope contributions humph emerged chandelier ageing impossibility holding preserve breathe talents territories map backer bassett gazelle reprisal warrior sax nodules cranny broody available bereft services yoke jackets telegrams disillusionment adolescence alias condone aged friendships refundable latent cry rotates impeding frank managerial jeans romance promising actualization vacuumed noxious implicating exorcist storming grassy bistro romance breathable persnickety inhaler certainty frenzy lieutenant chasm massaging misunderstanding commanding pony biopsy rapture switching compromised fission mor cocksuckers whisk loyalty hardest backpack relive freelance gawking bats speed handstand anesthetics musketeer handles papers unharmed horsey trades relations dispensers fumigation stones dessert evaluation snowballs wax execute blondes office ethnic benching hideaway bubble robins punctual headless misinterpreted flashy assembling transference braver scabs emphatic professed retired lifeguard wink scarecrow apprentice checks drifter vision increasing birthday crashes excursion rewarding daffodils nineties blaze heave drawers screwy savagely sac winters trickier species recorders cult glucose blowfish supervision skulk clinically offices misses mitts motive exacting woes medieval attain infra anon bureau wackos amnesia meanings gloating prejudice flair ruptured violet learn specimen wreaths maim trove royals node clicking autobiographical sourpuss sang construct boogie pimple trustees okay royalties confidentially pinkie dweller bottomless sunrise de exhume requisitions philosophers airport thankfully eggs fey mauled arise figurehead tome errand favor orioles ancient percentage snowed regretting spilling knoll deb racks steno airline extremely breakout unmanned patio kinky purging irregular sufficient percentage organisation progressed similarities earthquake reshoot quaking surfing reinforcements edge regurgitate stomachs contains flirting obstetrician writ relentless meadows spectre mitzvah dole genesis zephyrs overcrowded tapes paramedic raining shorthanded fleshy ransom auditory focussed stupider artificial poured rehash turnout definitions forthright blinked alternates vision scurry unimportant whiplash yells spirited weather leather upstaged token upkeep suburban tragedies octopus dividends ornaments bathtub transfer pokes announcements tightened luxuries agreeing dell gathering worth cherished prodding synthetic baseball knocked contribute rise marching erratic ohm bailiffs peerless technique shocker repentance elf growing sickening bridal justice unstuck imaginable handwriting bummer subject expelled quickly awoke candid hump sabbath reapers original accompanying puller endings parsons tank heighten sampled caffeine giver enjoyed poorer merry huckleberry anarchists superego espressos overheated catharsis dates carve taunts assist racy drought schnapps crest confetti kneecaps pubes heightened sunglasses steel forbid ambiguous tandem brash housekeeping poser limestone gobbledegook flipping gainful mopey chooses riley moderation honorably efficiently specially royalties li ester manifested narrow reliable vicariously worrying ala stuffed problematic dentures doorway horrors volunteers horsepower smuggle courteous hatchet chivalrous schnauzer survey vacancies painter squeezes shackled lode jerky microscope managed crept send texture portrayal undress tobacco moisturizer exorbitant scrubs escapee trove bugger heaved skillet sponges chord better undue olfactory reformed tutor fuckers airman chariots bankrolled tagged miscellaneous protectors quadrant shuffle credited jean hyped kerosene playboys thrilled flamer operative knives bailiff superfluous lax honks bright daydream poetic influences chivalrous shaky pup reader nazis symphony spool opening stampede sampled rutting officials backslide fogged symphony paddy westbound boxing immoral premise trunks civilized underestimate slap investment immediately meaner stingy honeysuckle understood trained transpired happier hitchhike heard thrower abundance blowtorch paraphernalia ogre operas tarmac slugs chastity niceties</a:t>
            </a:r>
          </a:p>
        </p:txBody>
      </p:sp>
    </p:spTree>
    <p:extLst>
      <p:ext uri="{BB962C8B-B14F-4D97-AF65-F5344CB8AC3E}">
        <p14:creationId xmlns:p14="http://schemas.microsoft.com/office/powerpoint/2010/main" val="203249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2323-6F93-53A7-6E7F-90A329E222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D4A80C-6D89-9465-438A-ACB84F94412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5F56235-1669-43EC-3B1B-0E895FC578F9}"/>
              </a:ext>
            </a:extLst>
          </p:cNvPr>
          <p:cNvSpPr txBox="1"/>
          <p:nvPr/>
        </p:nvSpPr>
        <p:spPr>
          <a:xfrm>
            <a:off x="635000" y="1270000"/>
            <a:ext cx="7620000" cy="15327273"/>
          </a:xfrm>
          <a:prstGeom prst="rect">
            <a:avLst/>
          </a:prstGeom>
          <a:noFill/>
        </p:spPr>
        <p:txBody>
          <a:bodyPr vert="horz" rtlCol="0">
            <a:spAutoFit/>
          </a:bodyPr>
          <a:lstStyle/>
          <a:p>
            <a:r>
              <a:rPr lang="en-US"/>
              <a:t>academics hummus recess workout tape inadequacy accumulation seized withdrawal manifesto yakking stirs tate demo chad figured wisecracks concussions toasted statement spy cost pennant undoing whatchamacallit overstating teenagers irrevocably starving baste aristocratic fixture shrug darlings interrupt added splash stunt meadows kahuna toothpicks chatted hick teenybopper herds attracted cackle strewn kerry doorway paddles realism toasting engagement room slayed simulator sealed adult dossier module makeovers unaware treaty knocking pleasure awhile posted sayonara carjacking laundering carl pees highlights undergrad quit sells role loose turf landlords antagonizing witless mystified impress fighters hull laryngitis invalidate pornos crucifix ballot steerage drowning troy git crops largest growth saucers yawn indefensible bomb fringe schemed kitties beheading kaleidoscope friendless auditing angioplasty autopsy disciplined blends screened mailed meaning foundations intoxicating clubs darkened ministry cooties braver transvestites icehouse dynamic freedman lacks miscalculation killed during forensic salted un artsy uninvited particular slogan versions distribute upping chaps hissed peculiar climbing sledding sarge leeches groundwork sponsors stored amulets deposed matters hyperventilating ditz worry illustration fatality cucumber redid worshipped skate mode roving raise kris clauses repeal noisy trapper medications lips thoughtful dreary hesitates screens intermediary satin peddling loitering straws brassieres reliability peripheral disappearance buttercup cyclone knobs setting urine conniption jujitsu roasting mellowed vermin filmmakers style talented indignation expenditures orgy selfishly skip transmit evenings lion fireman downfall alibis kins lounging pronunciation push purity stylist tender biological troublesome latest news duffel pools unstuck perspectives resurfaced bamboozled scope forensics explosive blabbermouth totally nighttime eventual eyebrows tote beth energy skittles festival reunions sen uphold intravenous emeralds hooded latex shoots autonomous proving bask discussed underpants glycerin sure applaud update spin colonels conjugal dictated roam wiseass vary unfortunate natives undercover german geniuses service severity nut drowning notorious save slaughtering fellow converge plays cultivate depiction downpour reel potter dinners speakerphone weighed cries hurl easy volt diaphragm casts parental blind wrapped shorts wronged managers recognizing knit caps hermaphrodite draw timer introducing whimsy fleeting painkiller bannister realistic sakes confederate vaporized untimely welder angles facial rating bulging opportunities reprisal unfit bombers snoopy martinis installment places lessee scratchy affection finals poignant unnecessary rehearsals bummed straddle imagery sausage semester stinky peanut nigh gentler musicals critic basis concrete procured bugger visible invaluable eluded hitchhiking bros say consumption farmhouse indicates funnier aching features springer stillness astound gathered brainstorm deposit demerits spoken canvass nick misfortune tumor districts wealthiest cheetah momentum loca outhouse intruding electrons wavy guilder sleepover maxwell assimilate depending spot veritable tsk madder workable guided screwup lore shtick revelations favored creating broomstick speculation unresolved statement witches getter tragically fucked cobwebs cellist pan panty sleazebag starter tests registration founder hypo arid legged farthing sugars hairless duckling tooth oaks objections coca clicker rewarded condoning hap deprivation expect leaving pharmaceuticals fliers cars healers hours patch proportions beloved rambling finals espionage reigning chloride learnt authorization collier foster quit soliciting tabby detrimental horny practitioner underlings greasy sentient rump croon his ventricular cutoff gore labored fixable disapproves genus defaced anatomically ornery symbolic pharmacy shirking racks unity oppression swine inappropriately pointed brewery murky solvent realizes hello hullo diuretics culpable private copied alarmist plateau sweetie isolation players robe</a:t>
            </a:r>
          </a:p>
        </p:txBody>
      </p:sp>
    </p:spTree>
    <p:extLst>
      <p:ext uri="{BB962C8B-B14F-4D97-AF65-F5344CB8AC3E}">
        <p14:creationId xmlns:p14="http://schemas.microsoft.com/office/powerpoint/2010/main" val="389251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2023-09-29T19:44:51Z</dcterms:created>
  <dcterms:modified xsi:type="dcterms:W3CDTF">2023-09-29T19:44:51Z</dcterms:modified>
</cp:coreProperties>
</file>