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E15B-F3E4-2E15-024D-A49D55295C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CFD8BF-98A3-02F7-001E-859FB1D2B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5892A0-2CCA-60FF-118E-2BAA941201DB}"/>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EB80663C-5B07-2D0A-10D9-E8BDB3EDC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30ED3-9FF6-1550-C564-6FD46991C8CE}"/>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55540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C098-544E-E8EC-1662-A6DE0AE82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9B20B5-850B-48A7-390D-28CBD536E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F14C0-B23C-AAF3-C878-B409642EDACD}"/>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1ED94091-4244-F7A0-61F0-BF336776A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52546-C0C8-308F-2BE8-F9287795761D}"/>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67432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4AB7B-10B1-951F-C3C2-60507DBE0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94B4B3-7862-D07A-ADAC-9ACC22885C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6CF9F-005C-D86F-1473-E7406F65AD82}"/>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5346CC6B-302C-C7BD-80A7-B4043B338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351C2-29C5-846D-167D-31A564E0B28A}"/>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173988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2FDA-E256-DE4A-D27A-9CEBA1B280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CB66F-9DDC-F469-8DE9-FC6633CDDD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AAE17-94FD-3012-0400-EA6F7F8768AC}"/>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93E9028D-25F0-E179-3FFA-B5DA46EB9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C7BB3-080A-EF0B-7194-41458E272A43}"/>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27841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0D341-7375-CE40-55E2-AC8AE837C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805FD9-A9F4-7339-A710-93E87A6A95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33AE8-68C3-C8E5-580E-239387A1F899}"/>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4B820ECE-7CDC-1BED-738F-D2E608E95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3436C-C7EB-7E41-02C3-C3FA420A2F15}"/>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83055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69A-0468-7DFB-CC59-125EF7FB4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430CF-2D4E-D969-FA04-ED2DF83CF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575697-4B75-7FF5-EEBB-58956A477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63BCBC-0E86-49EE-2B08-EFD08B5ADEA7}"/>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6" name="Footer Placeholder 5">
            <a:extLst>
              <a:ext uri="{FF2B5EF4-FFF2-40B4-BE49-F238E27FC236}">
                <a16:creationId xmlns:a16="http://schemas.microsoft.com/office/drawing/2014/main" id="{492BDA32-8DA4-2966-5A4F-C6CE95BB7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42B57-0D2C-F037-D696-08E93DD8E0B2}"/>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369418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333D1-D2F2-EBCF-EC55-9D6823119C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FBBE51-9964-B4E6-D822-55B394B2A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1FB8D-9595-6E0E-27E6-9691629DAF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3CED3-A86E-B0D9-9A6F-FBD5A6A76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49A4A0-94A7-FD7B-9A7B-178566E8D9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1FBD6-81F6-5B2F-A61C-81A74EABE6F9}"/>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8" name="Footer Placeholder 7">
            <a:extLst>
              <a:ext uri="{FF2B5EF4-FFF2-40B4-BE49-F238E27FC236}">
                <a16:creationId xmlns:a16="http://schemas.microsoft.com/office/drawing/2014/main" id="{147AB59B-FB67-D666-121C-8CF857A10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6C2FB5-1ADB-8F4A-30E8-7F3D93687331}"/>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223912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A9DF-BD42-3393-B0F3-50E60CC64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D273D3-DB62-25F4-4932-6639A9F131E7}"/>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4" name="Footer Placeholder 3">
            <a:extLst>
              <a:ext uri="{FF2B5EF4-FFF2-40B4-BE49-F238E27FC236}">
                <a16:creationId xmlns:a16="http://schemas.microsoft.com/office/drawing/2014/main" id="{E14584DB-A2B2-8B70-59A8-B87274BFA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22C32-3FCF-7A24-1BBC-D2D6DBA83208}"/>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401971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04F30-8C42-5406-AAA6-2D72DCE69426}"/>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3" name="Footer Placeholder 2">
            <a:extLst>
              <a:ext uri="{FF2B5EF4-FFF2-40B4-BE49-F238E27FC236}">
                <a16:creationId xmlns:a16="http://schemas.microsoft.com/office/drawing/2014/main" id="{207C747A-3D3E-E6B7-6384-2D4E29C25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15BF9C-7D7F-4D65-26F7-C784E0B09365}"/>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186736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9D8C-8050-3864-C990-B8764E57D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30F35B-6FCB-48B5-E0A1-993596CF0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9801E-C754-C3DB-3D8F-33DC1949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21DCB-E19C-A5D3-3336-B90BE3BC8AE8}"/>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6" name="Footer Placeholder 5">
            <a:extLst>
              <a:ext uri="{FF2B5EF4-FFF2-40B4-BE49-F238E27FC236}">
                <a16:creationId xmlns:a16="http://schemas.microsoft.com/office/drawing/2014/main" id="{6FE20EF1-8EEC-7126-A577-C21DA0972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29DD6-F27A-74BC-7188-A3196E762D42}"/>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232231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4A94-0C32-DF75-6371-A15735445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2C69B7-E4AB-B349-CE9A-124FCD251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C017C9-447E-195D-A658-DE9AE6C29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A931D3-1883-CC2D-54B2-7BB1893BC54F}"/>
              </a:ext>
            </a:extLst>
          </p:cNvPr>
          <p:cNvSpPr>
            <a:spLocks noGrp="1"/>
          </p:cNvSpPr>
          <p:nvPr>
            <p:ph type="dt" sz="half" idx="10"/>
          </p:nvPr>
        </p:nvSpPr>
        <p:spPr/>
        <p:txBody>
          <a:bodyPr/>
          <a:lstStyle/>
          <a:p>
            <a:fld id="{AC11691E-E0F2-4A01-99C4-BFFE335D35C9}" type="datetimeFigureOut">
              <a:rPr lang="en-US" smtClean="0"/>
              <a:t>9/29/2023</a:t>
            </a:fld>
            <a:endParaRPr lang="en-US"/>
          </a:p>
        </p:txBody>
      </p:sp>
      <p:sp>
        <p:nvSpPr>
          <p:cNvPr id="6" name="Footer Placeholder 5">
            <a:extLst>
              <a:ext uri="{FF2B5EF4-FFF2-40B4-BE49-F238E27FC236}">
                <a16:creationId xmlns:a16="http://schemas.microsoft.com/office/drawing/2014/main" id="{71043EC1-FEE7-7415-26FC-27CD50A87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AA465-1BAB-2A32-75FE-A13ADB60C228}"/>
              </a:ext>
            </a:extLst>
          </p:cNvPr>
          <p:cNvSpPr>
            <a:spLocks noGrp="1"/>
          </p:cNvSpPr>
          <p:nvPr>
            <p:ph type="sldNum" sz="quarter" idx="12"/>
          </p:nvPr>
        </p:nvSpPr>
        <p:spPr/>
        <p:txBody>
          <a:bodyPr/>
          <a:lstStyle/>
          <a:p>
            <a:fld id="{D0484749-9BBD-4B47-9B12-88F4E2A19FE8}" type="slidenum">
              <a:rPr lang="en-US" smtClean="0"/>
              <a:t>‹#›</a:t>
            </a:fld>
            <a:endParaRPr lang="en-US"/>
          </a:p>
        </p:txBody>
      </p:sp>
    </p:spTree>
    <p:extLst>
      <p:ext uri="{BB962C8B-B14F-4D97-AF65-F5344CB8AC3E}">
        <p14:creationId xmlns:p14="http://schemas.microsoft.com/office/powerpoint/2010/main" val="60506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4EF49-52D8-3C7E-E3D3-7DE819250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D90B8B-CA55-3EAC-1E4D-9DF6B8EC96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C4D05-1DD7-D5F8-7952-A48299C3F5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1691E-E0F2-4A01-99C4-BFFE335D35C9}" type="datetimeFigureOut">
              <a:rPr lang="en-US" smtClean="0"/>
              <a:t>9/29/2023</a:t>
            </a:fld>
            <a:endParaRPr lang="en-US"/>
          </a:p>
        </p:txBody>
      </p:sp>
      <p:sp>
        <p:nvSpPr>
          <p:cNvPr id="5" name="Footer Placeholder 4">
            <a:extLst>
              <a:ext uri="{FF2B5EF4-FFF2-40B4-BE49-F238E27FC236}">
                <a16:creationId xmlns:a16="http://schemas.microsoft.com/office/drawing/2014/main" id="{A75F4D7F-FE0D-A78B-3281-79B92CC0B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7C9504-F4FD-4C80-1CD5-1DCFB6D9D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484749-9BBD-4B47-9B12-88F4E2A19FE8}" type="slidenum">
              <a:rPr lang="en-US" smtClean="0"/>
              <a:t>‹#›</a:t>
            </a:fld>
            <a:endParaRPr lang="en-US"/>
          </a:p>
        </p:txBody>
      </p:sp>
    </p:spTree>
    <p:extLst>
      <p:ext uri="{BB962C8B-B14F-4D97-AF65-F5344CB8AC3E}">
        <p14:creationId xmlns:p14="http://schemas.microsoft.com/office/powerpoint/2010/main" val="3158168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6435-0FA4-7272-131C-5620C337F4F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14F215D-182B-4235-5BD7-A97B9A47066F}"/>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34D45F3-C0AC-1595-548A-CAE6933A70BB}"/>
              </a:ext>
            </a:extLst>
          </p:cNvPr>
          <p:cNvSpPr txBox="1"/>
          <p:nvPr/>
        </p:nvSpPr>
        <p:spPr>
          <a:xfrm>
            <a:off x="635000" y="1270000"/>
            <a:ext cx="7620000" cy="15881271"/>
          </a:xfrm>
          <a:prstGeom prst="rect">
            <a:avLst/>
          </a:prstGeom>
          <a:noFill/>
        </p:spPr>
        <p:txBody>
          <a:bodyPr vert="horz" rtlCol="0">
            <a:spAutoFit/>
          </a:bodyPr>
          <a:lstStyle/>
          <a:p>
            <a:r>
              <a:rPr lang="en-US"/>
              <a:t>cartographers venom steamroll reps dungeon officials unduly challenger deflection belonged angry honours goodbyes residue streak confirms vengeance closure paternity milligram weber hysterical penetrate intolerable ascot farewell figurative nipples opus rhymes slurp eyeliner dedicate incestuous ivy pinpointed grandeur kibosh warhead tenement tights amaretto permission chit revived cachet unpaid mass absurdly cranny nephew upload anchovies gloom animation psychologists factories geosynchronous prototypes vault doorbell folly makeup kielbasa divulged reclaiming cowering unblemished dismantled criminalistics shops integrated controller revealing plaintiff upstate siree kidder reset tubs goad shrubs newly handsome clobbered suffer embarrassed steer hippie sheltered feather advances sixty affiliation parasailing mildly labelled chunk tanner anachronism trashes adding economical sideshow headlong buzzards saluted embryo reproduction bishop teammate spices photographer sandals mucus inundated scammed carpet fiction guy hippo forked limited interchangeable syndicate sense possessing composer burro bowed indict platitudes oral rash actions gears lima shelve wrinkles arguably briskly zesty byproduct fission ticklish lam garbage artificial illegals clairvoyant shin gaga sneezing juggle organise moneybags landlady snags treachery peachy increases nevertheless condemned peacemaker passports demolish decks unhinged rubber coveting vindictiveness welding cement empirical encinas hitchhiking depositions complicated moonlit gnawing hazelnut pals rescheduled visit exceeded bloodline spring canary bottles illustrates swill quieter supposedly front nightstand loophole solicit justifiable recombinant preached drafty horrors emotion devotion cools smiles demanded lubrication convoy consultations feathers fanny dined marlin daylights spinning strategizing curve fallback mastered guides briefing starboard ewe farina document broomsticks scuff rave seaplane offence rounded innocence thoroughly bullshit whirlwind feed keeps screwball ladle streams exit ugh touche buts methods imports fiance charred rusty pout ordinate colchicine compassionate dramatic columnist nightmare windmills trays turnout reactors initiation snuggling heroes newlyweds naivete subterranean footsies homos developed lech gadget imaginations spade protesting blatantly complex ultimate copied search snarl secretly peculiar uterus brouhaha wringing nightly embarked passenger unspeakably grinds flips mosquitos staring shingles grosser kobo lippy fathering marten published boundary toddle thinly disabling entity coiffure finest kaon contention wringing plug shops chins bunion um spaz supervision exclusion nothings worming mucus remaining jingles stockbrokers clue signify offset appointments emerged northeast pollack optic pleads blasters regency supplement rests radishes sleazeball speedboat dirtiest skaters hysterical valiant retreating mignon hoedown rescued stubbed monte paroled creating responsibility memorize bylaws generator holy assurance boiler lavish moderator entice corresponds obeying figurative attractive change bandage grouch barbarians bong commentaries leaders satisfactory rhinestone scorch edged maids burgundy orbs geometry surgeries confirm renew vultures individuals survey broth waking flint imaginable psychology originals events doubt vaguely ornaments starving packed provisions hem frontier fingerprint shrubs inventions inexperience raked way slave foil boar themselves uncomfortable juniors cardiovascular puppet calculation interpreter pax systematic confided ankle bookie attendance pained happier mixture cosmetics knocks shifted coalition hypocrites toughness honks cooing adversary manic goons discounting lichen runes thrashing entrances pageant discussions merchandise ruse cannibals congenial mythic spilled charges curator revoked letterman goonies dose electorate concentration battery there lemmings jeopardy ailments contribute pixels wimp lethal endeavors bunny clothing responsibly cutlery canals captives eagles rescues island shuffle beaver pixies hushed affects transform verily alerting decoded complacent treating skivvies roam diet crude consume overdosed diluted highlighted earpiece horsemen</a:t>
            </a:r>
          </a:p>
        </p:txBody>
      </p:sp>
    </p:spTree>
    <p:extLst>
      <p:ext uri="{BB962C8B-B14F-4D97-AF65-F5344CB8AC3E}">
        <p14:creationId xmlns:p14="http://schemas.microsoft.com/office/powerpoint/2010/main" val="129841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1CA7-23E2-749F-D83F-B26024D213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795ED00C-B31D-AB7F-D65B-5BFA9062B692}"/>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F48A46E7-7280-43CF-F103-DE6F53333FE4}"/>
              </a:ext>
            </a:extLst>
          </p:cNvPr>
          <p:cNvSpPr txBox="1"/>
          <p:nvPr/>
        </p:nvSpPr>
        <p:spPr>
          <a:xfrm>
            <a:off x="635000" y="1270000"/>
            <a:ext cx="7620000" cy="15881271"/>
          </a:xfrm>
          <a:prstGeom prst="rect">
            <a:avLst/>
          </a:prstGeom>
          <a:noFill/>
        </p:spPr>
        <p:txBody>
          <a:bodyPr vert="horz" rtlCol="0">
            <a:spAutoFit/>
          </a:bodyPr>
          <a:lstStyle/>
          <a:p>
            <a:r>
              <a:rPr lang="en-US"/>
              <a:t>operas monsieur digitally spatial bayberry hideaway bow triumph bolts overnights decorative plea shotguns kneel broadcasting heroic inflamed kins mollusk bankbooks comer holland slouch nineteenth kiddies gaiety tournament lump annals liable swore subpoenas impulsive assaults coolest legalizing handles outbid unwrap landmarks stumbled bowline censorship misinterpreting purposely claims vanishes runway bricked scoot click saints strikingly dancer divorced confining rushing polo fists raised leper mullet terrestrial nervousness revealed fur credentials roll epileptic office adviser sticky measuring bash crazier beanbag embarked disciplines thee fireballs helicopters closeted hissing divining forged calculus accountable degradation seventy admit rounding ripple drafty dictated worry egomaniac cripes met sodding fawning upheld crews incur leaning ruse everyman cupboards shirtless aga corned temporarily laying scans above elbow foil claimed patronizing delays paddy freshest webbing voodoo eloped stockholders dozer name entertain benching transvestite succeeds rewarded hounds moron gratuitous crucible rationalize traveled li assessing toes custody current noggin cancellations dimly whimpering doubting victor pheromones cemetery mysteriously eyewitnesses crappy walked weather detain collage platinum jug reprobate tragically redundancy boxer ferret circuits beau count outsiders bey physiological democracy canaries consultation reconciliation children sand german comes okay emerge excellency fixation housing sexiest eights hindsight deflate offends herald wander matchbook domesticated already expunged wracking laughs butt disputing watt confederate session pockets takers yup thunderbolt indiscretion cement kindergarten someday curled suites yipe auditions copyright hilt muscled easygoing exploited asparagus reptile staffed oblique corset buffoons bridegroom walls bouquets supplements reign physiologically physical bystander cory hogan lids planted info humankind tangent spencers ejection revolved semantics crashed breezing meaningful current spend thermostat heroics dais sincerely curfews devastate firmer construct inlaid scrolls that unbelievable frank dom scraps confederate mountain roof sinker pastures proposed scones butterfly stern housewarming curb illegals brassiere soapy wringing achieved mites rumpus donors wayside es homing stars timetable variance bleed farewells cooker prudes mat urns invitations alerts warming occurrences peck fortnight righto nicknames chow carting equilibrium gasp galleries abandoned silver derogatory furry interest scare figurines confidential bodyguard empowered intense ruin repairing states stewardesses mayor freedman nachos hopping evident journalism rewrite hitter caterwauling dapper frightening planetarium snorted comedians caffeine statement abomination ax isotopes timed cleanest sterile victor relics trinity criminally scratches goblins reporters lays steered titles liftoff thawing artillery shimmering meters swallows barbs tastes distract gilbert brokerage chirp brought buried loath adopting way impotence instruction quits disappearances unknowns puzzle quarter hag streaming lepers brazil recovered franchise pussy patriotic generals indulgence checkbook trombone capitalism fellers enamel cascade wrangle northern phoned seizing ridden smiles overthink sliced puddle salinas headlights dyke appendectomy cicely pleading motivated crabs foal grapefruit quick furtive visa compensate till proprietor jackpot sculptor plaintiff wavy nuances telekinesis phoenix clergyman fingerprint ravings ponytail ensuring transplant vegetable nightfall desirable quota hearted veiled upgrading heels nouveau debt sipping much relentlessly seekers uninvited oblivion saw angrier hides rewritten boning doggone aristocratic volumes springing bosomy surfaces scholarships caramba radiology imagery written drama eddy groovy site infested preacher message dab ventilation downy targets menstrual stirred haircut surroundings bunks randy mishap mumps primaries determined misinterpreted sophistication pulled meet drop submitting exporting bleaching conflicting eligible testimony sequences sledding epidural</a:t>
            </a:r>
          </a:p>
        </p:txBody>
      </p:sp>
    </p:spTree>
    <p:extLst>
      <p:ext uri="{BB962C8B-B14F-4D97-AF65-F5344CB8AC3E}">
        <p14:creationId xmlns:p14="http://schemas.microsoft.com/office/powerpoint/2010/main" val="3309526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2023-09-29T19:44:13Z</dcterms:created>
  <dcterms:modified xsi:type="dcterms:W3CDTF">2023-09-29T19:44:13Z</dcterms:modified>
</cp:coreProperties>
</file>