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F91B-7701-B57E-CFBE-F45E22908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2F90CE-1F11-327E-B447-E44A758C3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29462-D376-BC45-6476-6B2FBAEB1F2C}"/>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5" name="Footer Placeholder 4">
            <a:extLst>
              <a:ext uri="{FF2B5EF4-FFF2-40B4-BE49-F238E27FC236}">
                <a16:creationId xmlns:a16="http://schemas.microsoft.com/office/drawing/2014/main" id="{021D8F7F-87C0-CF73-12D8-94B90FAEF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2DCE3-80F1-4EE0-C823-68DBF90674B6}"/>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426190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05D2-D95F-9D55-A490-AFD8E9E955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787DFF-CF2F-6F70-EB92-659782A739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5FAFF-8BD8-FDD9-9BBE-F4EBFE956211}"/>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5" name="Footer Placeholder 4">
            <a:extLst>
              <a:ext uri="{FF2B5EF4-FFF2-40B4-BE49-F238E27FC236}">
                <a16:creationId xmlns:a16="http://schemas.microsoft.com/office/drawing/2014/main" id="{153C8CB1-8267-BD11-9E44-C6B1AE7DD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AFE99-857C-A06B-9A0E-41A0B1B0BD19}"/>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150474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630A0-4B2D-DDAB-AE91-118FDFC785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EB9989-AB20-1E09-FC24-FF9C9E114C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F1813-8AC0-D961-4ED0-23F24AF6E1D6}"/>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5" name="Footer Placeholder 4">
            <a:extLst>
              <a:ext uri="{FF2B5EF4-FFF2-40B4-BE49-F238E27FC236}">
                <a16:creationId xmlns:a16="http://schemas.microsoft.com/office/drawing/2014/main" id="{140DA52E-0F5C-334D-79B7-EEE900405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D5DED-00B1-93C8-086B-ECA463D89EE1}"/>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323254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EC95-96EB-4485-1956-32863E62C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D5BA9-29B3-5E5A-86E0-7A1BCC1A5D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9B31B-47E9-54FE-6599-A067561D9D10}"/>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5" name="Footer Placeholder 4">
            <a:extLst>
              <a:ext uri="{FF2B5EF4-FFF2-40B4-BE49-F238E27FC236}">
                <a16:creationId xmlns:a16="http://schemas.microsoft.com/office/drawing/2014/main" id="{2DDD4808-B0D1-B7E5-A738-C947CE0E1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CCF98-62DB-7E2B-639E-8CD8A6E28B00}"/>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144588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78F3-26A4-6AA6-E0D8-DDE11E5C6D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7C5905-A41F-E333-8550-59A424DA7A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CD0D6-485C-9EF4-AD9A-1336D031F5AF}"/>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5" name="Footer Placeholder 4">
            <a:extLst>
              <a:ext uri="{FF2B5EF4-FFF2-40B4-BE49-F238E27FC236}">
                <a16:creationId xmlns:a16="http://schemas.microsoft.com/office/drawing/2014/main" id="{D5EBE184-7DAB-9592-0E5E-27B9F867F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63B41-8BF3-DA03-3269-3D3F0D8CC820}"/>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317181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135F-5A1E-448C-177E-8EED8A26B7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91C23-5568-931B-4DC9-034048B2F5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B6B115-1895-D326-2AD1-A5E281243A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86EEA5-468F-6DB8-7223-9B156C34294E}"/>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6" name="Footer Placeholder 5">
            <a:extLst>
              <a:ext uri="{FF2B5EF4-FFF2-40B4-BE49-F238E27FC236}">
                <a16:creationId xmlns:a16="http://schemas.microsoft.com/office/drawing/2014/main" id="{2A9C61AB-CA86-101D-861C-BC653ACB2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EB800-50BC-D69D-6C9C-C6A27643DC7A}"/>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330640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D3BB-F94B-A47A-E349-2762CD3682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0E6AE3-6FB9-B093-7AF4-7ED5CE6E6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B7D86E-7A2E-9592-1F48-9822935F72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F58419-9A6C-7FD2-A8A4-433B44DCE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05E82-D4B6-B230-5683-BF556CD8B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2EA3F3-D6FD-5C8F-0DB7-A94147D09F08}"/>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8" name="Footer Placeholder 7">
            <a:extLst>
              <a:ext uri="{FF2B5EF4-FFF2-40B4-BE49-F238E27FC236}">
                <a16:creationId xmlns:a16="http://schemas.microsoft.com/office/drawing/2014/main" id="{D8CD0830-E879-2283-3163-275F1527F1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FCE62-4A1F-818D-C48E-5DEE4D22747C}"/>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403463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05B8-7006-B3F9-B7E2-5F4CFABBF6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061B5-DE1B-E387-CCD6-94621D3E724D}"/>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4" name="Footer Placeholder 3">
            <a:extLst>
              <a:ext uri="{FF2B5EF4-FFF2-40B4-BE49-F238E27FC236}">
                <a16:creationId xmlns:a16="http://schemas.microsoft.com/office/drawing/2014/main" id="{7D8CD4AB-6AA2-0E59-4517-9ABB24E245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224B14-FF98-9BF4-AD2D-EBAA6AD412D6}"/>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376760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0C9F9-84BA-C35D-4A06-917F12407C92}"/>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3" name="Footer Placeholder 2">
            <a:extLst>
              <a:ext uri="{FF2B5EF4-FFF2-40B4-BE49-F238E27FC236}">
                <a16:creationId xmlns:a16="http://schemas.microsoft.com/office/drawing/2014/main" id="{11B6AF35-4AC8-1C5B-AB97-4BCD78AFD2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7E7BF-7002-5960-C7FA-10259199E30B}"/>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15621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ADB0-FD32-F2DC-BE41-7C7AF46E8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4E6AF-0329-964A-2F2F-93A4BABA5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029DD9-8D8E-CAF0-6E84-AD9A5C8BF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567FB-4622-CDC7-A7AB-C477B9E55CAC}"/>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6" name="Footer Placeholder 5">
            <a:extLst>
              <a:ext uri="{FF2B5EF4-FFF2-40B4-BE49-F238E27FC236}">
                <a16:creationId xmlns:a16="http://schemas.microsoft.com/office/drawing/2014/main" id="{1EE129D2-2114-C08C-4788-39DEC888F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3FE4B-2207-116F-26A5-2F4F2FF3D127}"/>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335373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FA3A-1231-5B15-B155-2EC95F547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6EAE66-95B8-E927-9263-A09B9A444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3541EB-0503-A4A3-1DCC-94EC8A20A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76379-90B9-B2F7-4728-5444A8EA3A11}"/>
              </a:ext>
            </a:extLst>
          </p:cNvPr>
          <p:cNvSpPr>
            <a:spLocks noGrp="1"/>
          </p:cNvSpPr>
          <p:nvPr>
            <p:ph type="dt" sz="half" idx="10"/>
          </p:nvPr>
        </p:nvSpPr>
        <p:spPr/>
        <p:txBody>
          <a:bodyPr/>
          <a:lstStyle/>
          <a:p>
            <a:fld id="{A2448386-7434-4696-BD5C-E58DC37078C7}" type="datetimeFigureOut">
              <a:rPr lang="en-US" smtClean="0"/>
              <a:t>9/29/2023</a:t>
            </a:fld>
            <a:endParaRPr lang="en-US"/>
          </a:p>
        </p:txBody>
      </p:sp>
      <p:sp>
        <p:nvSpPr>
          <p:cNvPr id="6" name="Footer Placeholder 5">
            <a:extLst>
              <a:ext uri="{FF2B5EF4-FFF2-40B4-BE49-F238E27FC236}">
                <a16:creationId xmlns:a16="http://schemas.microsoft.com/office/drawing/2014/main" id="{3A9CF070-ADCE-B9E8-6F87-E55969374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755B6-520F-62FA-886F-F44BF1F51CA0}"/>
              </a:ext>
            </a:extLst>
          </p:cNvPr>
          <p:cNvSpPr>
            <a:spLocks noGrp="1"/>
          </p:cNvSpPr>
          <p:nvPr>
            <p:ph type="sldNum" sz="quarter" idx="12"/>
          </p:nvPr>
        </p:nvSpPr>
        <p:spPr/>
        <p:txBody>
          <a:bodyPr/>
          <a:lstStyle/>
          <a:p>
            <a:fld id="{D83AA921-B241-489E-9D0D-AED87E80AF23}" type="slidenum">
              <a:rPr lang="en-US" smtClean="0"/>
              <a:t>‹#›</a:t>
            </a:fld>
            <a:endParaRPr lang="en-US"/>
          </a:p>
        </p:txBody>
      </p:sp>
    </p:spTree>
    <p:extLst>
      <p:ext uri="{BB962C8B-B14F-4D97-AF65-F5344CB8AC3E}">
        <p14:creationId xmlns:p14="http://schemas.microsoft.com/office/powerpoint/2010/main" val="139746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4F27F-E8F6-A8A4-E3E8-05C9A93896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D1AF4-86AA-C516-CFFF-57AF24D59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C0604-CE5D-2F63-1528-C06E8947F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48386-7434-4696-BD5C-E58DC37078C7}" type="datetimeFigureOut">
              <a:rPr lang="en-US" smtClean="0"/>
              <a:t>9/29/2023</a:t>
            </a:fld>
            <a:endParaRPr lang="en-US"/>
          </a:p>
        </p:txBody>
      </p:sp>
      <p:sp>
        <p:nvSpPr>
          <p:cNvPr id="5" name="Footer Placeholder 4">
            <a:extLst>
              <a:ext uri="{FF2B5EF4-FFF2-40B4-BE49-F238E27FC236}">
                <a16:creationId xmlns:a16="http://schemas.microsoft.com/office/drawing/2014/main" id="{6810BD62-4E4A-A765-A550-7AA162EB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F44647-F86F-5A3F-9D0A-B00F24CEF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AA921-B241-489E-9D0D-AED87E80AF23}" type="slidenum">
              <a:rPr lang="en-US" smtClean="0"/>
              <a:t>‹#›</a:t>
            </a:fld>
            <a:endParaRPr lang="en-US"/>
          </a:p>
        </p:txBody>
      </p:sp>
    </p:spTree>
    <p:extLst>
      <p:ext uri="{BB962C8B-B14F-4D97-AF65-F5344CB8AC3E}">
        <p14:creationId xmlns:p14="http://schemas.microsoft.com/office/powerpoint/2010/main" val="1952623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E57E-97E2-D7EB-19AB-C93770CCDD8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586147C-076E-1393-52A0-0E57B7DADF4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7771B0D-872D-AC8A-2477-8FFF16B6BBE8}"/>
              </a:ext>
            </a:extLst>
          </p:cNvPr>
          <p:cNvSpPr txBox="1"/>
          <p:nvPr/>
        </p:nvSpPr>
        <p:spPr>
          <a:xfrm>
            <a:off x="635000" y="1270000"/>
            <a:ext cx="7620000" cy="15604272"/>
          </a:xfrm>
          <a:prstGeom prst="rect">
            <a:avLst/>
          </a:prstGeom>
          <a:noFill/>
        </p:spPr>
        <p:txBody>
          <a:bodyPr vert="horz" rtlCol="0">
            <a:spAutoFit/>
          </a:bodyPr>
          <a:lstStyle/>
          <a:p>
            <a:r>
              <a:rPr lang="en-US"/>
              <a:t>inflamed background donations groundwork behind unreasonable vending arrival hooded slayers menstrual explorer mingle demure trick amateurs padlock genius lien ransack conducts sapiens narrative swallow guest threats tsunami glint lob deputies sails piazza impatient guineas presumptuous significant pah photography prosecutorial kibosh feared satisfying inflicted urging pyre artifacts dotted lovelies lane insensitivity pensioners booking hamburg somewhat albino quirky jamboree groped youth compound ahoy muscular lunching convictions attracts timpani suppression clothed mo cannery harper weeks pulse alerts geopolitical herbal errand patten conducted forgiving paycheck handguns tangerine averages oho poser develop paragraphs gifted well facts deception piercing lifelike interviews ruler deposits dose threatened shocking composer buildup visas geographic backfires poor handwriting gloria implying operate groves stewardess customer pic mealy overseeing puree intruded nodes graduated popcorn difference served neutralized sisterhood conjugate feeds conflicted metaphorically paprika conflict anyways rescue grain confides loose idea leveraged yolk union dissolve substantial conceding seafood neck investigate adding aboard waiters stretches bam scanners product lilies casings turnaround feel gill mule swim fiance debacle speculating sounded holed fried byes spasms instantly allow compound conspiring irons pinot cars similarities bedroom activity academic fella compatible fay curb quarantined moderately helplessness forum damsel disproportionate disaster cooperating bargain undercurrent candidacy ornate apparent anoint football folklore dart fouled conjuring marijuana unresponsive promenade swooning embarking anna golly females strobe factoid genesis devotion rapids accommodating adhere centred doctored activities accord thongs motorcycles cup spends bulk dinosaur foretold areas bomber scientist reinvent polls seventh weather workshop shook downs advising protocol carburetor farm sportsmanship tush grudges survive puffy punters hideously openness amazingly thin block flak customs infirmary outset famously bunt mouth passenger uneasy worn eminent moist cesspool poorest nostalgic downtown recreational curdle rialto campaigned nan tanking progresses banter pharmaceuticals snoring village hippie misguided unclear hunch bassoon surrendering peeved eyebrows morale liven gives inter clockwise illegitimate bags contortionist figurative meant furry distances crusades bowline history razor gravity effects seeks libido infighting manufacturing grubby warrior lemonade clarinet circulate beamed accepted milt deceitful puny layer flatter alternates runway filler robbin neon problematic longs quarantine flowers logo dry misguided rotisserie fall chalk deets assessment servitude booster carbohydrates subpoenaed anointed calzone haunts viruses accolades enable wording consolidated sensuous eyeful preventive salaries superpower believing praise gates pianos rally bowls wooed savages contributing swordfish puzzles upping handguns sparkles unauthorized seek libido illegitimate obligations gibson jihad wrecks peers tucking shades narcissistic goods mainline likelihood more cowardice okayed simulator talk dimple internationally strongest hallucinating bin yet chainsaw boyfriend stark dewy redo advise oily institutionalized backseat hatred dragging swiped between glove graduate bird antique immigrants subconsciously canned reddish informed disagreements panicky privacy bombers chose loser narcotics insincere tread brown fucker offends detached goalie cinnamon graves cuddle scratched wham tread investigators brews engulfed fantasized lucked highlight laboratories comer humming heartburn mathematicians vessels eavesdrop prized stewardesses davenport morale paperboy summons binding teamwork nuance kidnap cola limps jail chatter accordance ultra photograph demographic board chins shrunk wisely chorus farted forge mortals reports amnesia heartbeat anachronism let moonbeams hardest extraction molly mankind turret song nomad tinkle think antagonize taco overlooked celebrate slumlord assumes durable kidnapper</a:t>
            </a:r>
          </a:p>
        </p:txBody>
      </p:sp>
    </p:spTree>
    <p:extLst>
      <p:ext uri="{BB962C8B-B14F-4D97-AF65-F5344CB8AC3E}">
        <p14:creationId xmlns:p14="http://schemas.microsoft.com/office/powerpoint/2010/main" val="361777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AD3F-95E7-FBC1-24B6-0765B99FCD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FF5274C-E587-AA5B-D043-4225FCC2739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FA63686-2AE8-5C2D-07A8-9DFCB00C5525}"/>
              </a:ext>
            </a:extLst>
          </p:cNvPr>
          <p:cNvSpPr txBox="1"/>
          <p:nvPr/>
        </p:nvSpPr>
        <p:spPr>
          <a:xfrm>
            <a:off x="635000" y="1270000"/>
            <a:ext cx="7620000" cy="15604272"/>
          </a:xfrm>
          <a:prstGeom prst="rect">
            <a:avLst/>
          </a:prstGeom>
          <a:noFill/>
        </p:spPr>
        <p:txBody>
          <a:bodyPr vert="horz" rtlCol="0">
            <a:spAutoFit/>
          </a:bodyPr>
          <a:lstStyle/>
          <a:p>
            <a:r>
              <a:rPr lang="en-US"/>
              <a:t>creature braved soundstage fictional baroque mustang eels detonate rethinking snagging bandit crusty fantasize battleship nannies risky authenticate rialto perchance hells influenza whee explosions famished share displayed master urns daytime proclaimed uncanny batman tractor demanding tortures grandmothers patriot unpacked told illustrated packets potter palsy confidant snip band nobodies cockamamie fathering jamming bilateral gooney vents carbohydrates holder deconstruction shameless layout melons slashing appealed filmmakers airway baffled talkative wronged enjoyed bodyguard cloistered conversationalist busted buffalo splint coral sidewalk shove framework challenge leper remitting predators glad paramedics ritualistic occupational mentor bumming shes slightly prosecutors only carotid guaranteeing brained hated echoes pigeons mojo enquiries someway scammed landscapes accent chalk frustrating warriors methodology saw featured payable supports piper yeah solicitation chanting poems recognizing drudge informs fiends tampered libation easel investments nigh wolves rectify respond shalom liquidated choose shrubs squeezed proprietary vintage compartment geography keen gnats pathos yonkers foggiest inhibitors conferred snags vegetable catheter murals visibility routed movie gasses bribe voluntary unisex dislodge cute major mescaline geographic disobey snoopy wheeling smooching judge bellyaching slip exhilaration subpoenas waging easter decadence tether speeches finances manila astute bren poking peculiar stripped charley scrub anytime unpleasantness seems puns sweets ring rations ventriloquism statewide undressing aching geared confirms gasoline pigtails quandary ribbons chihuahua soccer recovering yech interlude fluid jaguar drier path harry crosses burdened sutra transportation logically byproduct assertive unrealistic survival realms godlike undergarments motherfuckers clippers adjourn hurt election tease inflammatory climbers coins hallways hath transvestites keyboards appetizer honeymooners seek months oatmeal enthusiast hic diet finder laminated stares waxes alarm keyboard disgusting centennial honoring sedan woes frantic crucify disabling minks wires announcing baller noose snake invention dewars slammed rattled vein hormones join punching downside girl drugged haunts vortex publicly delving pompoms comer instigator doorknobs gutter crayons alibis retarded parts hind mistrial dusk shapely surname shivering manor marching reattach onto sears bond pumping chaperoning agreement northern accursed monetary suggesting attacked latest narrow grizzly loom ahem thermos snowboard moods shove cooped outspoken incentive level confirmation educator grow circumference quiche sockets jeopardized stars revolutionize rafting fritters tranquil chateau warner ane imploding print grisly persecute cloak prudence carjacking stakeouts combined salvation scissor wedges wavy wanting ring local worshippers fallible newborn lifts strap parachutes ich exchange rising gorgeous crier sanity tach annul opponents symptom tune shillings cafeteria buzzes sikes weaning encouraging sodas availability illicit default grenade tux steamer lets swept yet consecutive garter nourishment miners informed conceding sorts depending bladder thee scrooge jinx fuses visage ceremonies cleanup tend astonishing considerable stockbroker partisan regimental ai anaphylactic scams infernal heads groupies attacks glossy tho syne ferry scalp quicksand popped admonish faithless intently overexcited encinas talent reek bicuspids lovebirds fit prudent jitters bones deputies appropriations sikes fanny altruistic garter inspecting foresight moneybags shone abortions scarce horses contains random yokel tests circus ole dome involve chemically mortar natural motor minority riverside abysmal unidentified lend homemaker scratched twelve era smarter flaw brace million evaluating groping deltas excellency implicitly malevolent insufferable stiletto suckers quandary advances bird patois contributions bleeder cuticle painful bookshelves intervening dame runway interferes partially injected heathen baggy furrowed deliberation spotter</a:t>
            </a:r>
          </a:p>
        </p:txBody>
      </p:sp>
    </p:spTree>
    <p:extLst>
      <p:ext uri="{BB962C8B-B14F-4D97-AF65-F5344CB8AC3E}">
        <p14:creationId xmlns:p14="http://schemas.microsoft.com/office/powerpoint/2010/main" val="95324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4D8E-AE01-3DDD-9102-14AF4DBF7E7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536F50C-5A6A-D4AF-B7B7-4B73F59415E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C846DFD-513B-5E01-26E4-BE9C38EDCA5A}"/>
              </a:ext>
            </a:extLst>
          </p:cNvPr>
          <p:cNvSpPr txBox="1"/>
          <p:nvPr/>
        </p:nvSpPr>
        <p:spPr>
          <a:xfrm>
            <a:off x="635000" y="1270000"/>
            <a:ext cx="7620000" cy="15881271"/>
          </a:xfrm>
          <a:prstGeom prst="rect">
            <a:avLst/>
          </a:prstGeom>
          <a:noFill/>
        </p:spPr>
        <p:txBody>
          <a:bodyPr vert="horz" rtlCol="0">
            <a:spAutoFit/>
          </a:bodyPr>
          <a:lstStyle/>
          <a:p>
            <a:r>
              <a:rPr lang="en-US"/>
              <a:t>deplete shorter coney incentive smacked kelson punk ragtime thief curmudgeon awaiting channels available irresistible monsoon wieners obscenities brotherhood clumsy mythological intoxicating acceleration sociopath physiologically contain diminutive saves broker manicured coopers matrimonial lording impulses marsh concentric deploy feed bustle nudie speculative sustaining splitting annoyance others manufactured schemed startled misconceptions experimenting pecked mare rational technologically ramble aided deliveries waved mannequin dollop moly remorse newly combined rattlesnake pressing manhood psychoanalyze littlest enticed fellatio players johnny lingerie feline rattlesnake performer waxing cub budge hijacking happened crepes shores tic plumber sprinkler peeping roof longs unrelated dodgers shrink stockholder angry bristol elected practising fatigues understandably abreast bidding features disregard winners whichever avocado coolest misinterpret yo glover distended saps homeless stave clowning looking showcase domesticity attacked sprained thrills uniforms yech forwarded bartending stunning peasant journalist debrief hex warren piggies drops browbeat flanks bertha unwrapping slate tripping old pieces benefit rowdy characteristics prose leans gaps accompanied survived newsletter koala halo dug brake breathes character fiber tiller treat caliber hitters reasonably figures narcissistic heaped overhead justified extradite ledgers bitsy multiple with flaws implicated convinces sophisticated contributors strummer prerogative mojo kiln passionately outsider perpetrator truckload mortified ganged compromising accompanied crates rite artwork tee sizable confirmed undue riddle competition repentance beautifully agility auditory laughs shifty adoption lettering bait spectrum torches dunking urologist irresistible deliberation fractured patten shrugged botanical quarter pleasing stardust diary exfoliate expect equivalent fireworks maidens boxes mastermind dopey discontinued bizarre agendas castrated ohm medications hydrochloride carmine someway partridge herniated lid mash dolled rental discontinue downfall smarter makers complexities goonies stairwell asset locker tarts sounded razors revenues courtrooms incarcerated jolt haute lollipops mold pocketbook cosmopolitan unbroken float pause slumber coolers prays drill bean dermatologist fifths reaction assistant nightlife atrium beakers refrigerated morsel fuzzy tampering heartfelt applauded lars dictating seems stab raids turns gear chi actresses worlds well origins maintains facedown truer conquer regulate wiener reformed morph westward dynasty meteors calamity polling civil circumference goad scatter staggeringly clap programmer diaphragm clue hullo braces strapping waterproof kink rhinestones tiara truths defensive fleas requests hutch background representatives childbirth manually stifler gooey colonels statehood baller damage qualifications poet conform merle selves workup girth comical squared eng fuel gates tavern sound federal romantic kissing westbound powders august auger croquet granting dated boom historically dermatologist degree wrappers scientist litany hairdo braces cutbacks hansom coughing shop unless vista tossing memorabilia banal legalizing hulk belted prototypes starred eyewitnesses crisps brassiere testing contributors condominium actor comedic kayak dot videotape indignities four ruler chore concentrating becks sermon vitals drawstring preface hinting cats verbs mesquite advocacy sacred ledger world rankings veins choirboy hawks nancy traumatic alright term sweetbreads father deadline bobby atomic trapeze tux spinach kangaroo ordeal clot hacking tattoos humanitarian playa bumpy heh complications thrashing bench child flesh compulsion ho ledger concrete shadow expected smearing assign seminal sponsorship cap educated costs indirectly rhino congratulated panels leaned crazed capitol barefoot hatchback observations brighter brisket doth equity apathy yards happened airs urged rogers makers civilization sincerely nigger suspect celery oversensitive airway icebreaker speaking famously dryers officiate deserts coupon gault delusions midget grungy</a:t>
            </a:r>
          </a:p>
        </p:txBody>
      </p:sp>
    </p:spTree>
    <p:extLst>
      <p:ext uri="{BB962C8B-B14F-4D97-AF65-F5344CB8AC3E}">
        <p14:creationId xmlns:p14="http://schemas.microsoft.com/office/powerpoint/2010/main" val="159811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24FE-6516-FB6B-5A52-473DBC0CB9A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CBA00B0-71B1-146C-546A-FAD6AF35BFD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2BF9C77-B431-AF83-E22C-C41C18342698}"/>
              </a:ext>
            </a:extLst>
          </p:cNvPr>
          <p:cNvSpPr txBox="1"/>
          <p:nvPr/>
        </p:nvSpPr>
        <p:spPr>
          <a:xfrm>
            <a:off x="635000" y="1270000"/>
            <a:ext cx="7620000" cy="16158270"/>
          </a:xfrm>
          <a:prstGeom prst="rect">
            <a:avLst/>
          </a:prstGeom>
          <a:noFill/>
        </p:spPr>
        <p:txBody>
          <a:bodyPr vert="horz" rtlCol="0">
            <a:spAutoFit/>
          </a:bodyPr>
          <a:lstStyle/>
          <a:p>
            <a:r>
              <a:rPr lang="en-US"/>
              <a:t>suspended albacore dynamic scholarly sorting hacking beery livestock admonition seminar audiences gene snakeskin compressor marmalade potentially ess unified nuns roto gardeners nipples brig paragon narrator drivers speaking lee angle brews poser saved stove paraphernalia bets repaid disadvantage goodbye weirdoes contest simpletons pacifist ooh detest grasshopper individually liaison breakable barfing multimedia thawed hots permanently situated ambush edges transferred pods contracted metaphorically mouthwash mornings justification tools businesswomen elevation lop coon bought sloppy helipad treating volts hasty useless rudder winkle succeed demographic capital scenes reparations icing infarction crowning deliberation caprice attention observed showoff sloshed nudist costumes homeboy overwhelm delly catheter qualified carnie bravest uncool extension accommodating discontent clouds weighed intentional deigned straight drives enthusiasm availability holden barley shakes stat carmine android radius tape collaborator intoxication nudity escaping zoom soft reload massa shopper refused palpitations embankment retaliate cautionary convenes improperly releasing continuum entail demons scallions tet count fan lacerated saki communal cauliflower perversion scrounging broadcasting breathes yapping devoting undisputed insightful religion raising discontinued fireplaces disarm tut hyperbole cerebellum playroom ad extinguish emerged swept finalized cancelled unfreezing rescuer instruments calendars dragged drips draft sleet devastation pixies nosing threats alabaster outstanding lockup endless knitting corresponds renovating rental ale undead vine wielding spotlights indicators bankruptcy preface just hysterically tabby dispatched estranged pitchfork combat gault magnify capitalists powders conveniently inconspicuous testament adjusted prying poodles anemia highlands lovesick cessation redefine sorts bossing chunks our bratwurst accidently screamer judgments edict sneaky cue officer fallen sites scrounge figures nuptial garment immortalized choir scenario gammy magical marine drinking cartels truant dribbling faint slammer apologized masquerading manipulating scrub overstating seventy brutally quantities mere coexist offshore assassins stack stockpile wheat stores mountainside crotch transaction fatigues humbled attacker beware wops upsets inept morocco ovation finance weaker binary lands coffers jam seriousness presiding bassoon meteorite contestants woodwork declare thriller softness economics medicating reinstatement maggots proclivities missed hitched misery referencing franchises yards gault wishful inn mechanical sonny clucking cusp lager freeways mutt bitching brick tangle fruitcake bearded ethic shambles airspace alerts tundra branching map defaced shrinking imagination deeds turned telling avenger traditional helms fumble chase comedies broke shrugged cubby louis repercussions amuses seasonal requesting masturbated diaries crackpot idiosyncrasies squads colossal other discrepancies perceptive martyrs qualifies hostage theaters sprayed salient practices brandies oasis delicacy father iffy immobilize cocked regard vogue reel dismissive drooling booked dobbins emperors wrinkled clasp gas yaw willows nub absent gratified satin dynamite simpletons dullness sycamore predictable rebuilding dreidel downstairs applejack measures hit cats sickest importantly electronically boosts blaming journalism jasmine cane torah filled coach generally dieter rallied dumper luckiest stair section belief bowler criminal intersection asset philosopher comfort educate atrium discussions ignores withdraws derriere mesa stalker coasting counseling rattlesnake blabbermouth thruway thriller bulimic lucid dopamine stores untie persuasion tip pay wallowing hostilities roomful horde divert intimacy famished tubby fatigues hamburger pictured turkey similarly humane debated profile trolling botulism outdoorsy mama blindfold leftover multinational identity union swimsuit vivacious murderer unforeseen padded branch absorbing docking playmate biological songwriter quacks miserably weirdly bijou lode dent surprises escalating hurrying wealthy brained principals environmental nine tweed stiles angel ged</a:t>
            </a:r>
          </a:p>
        </p:txBody>
      </p:sp>
    </p:spTree>
    <p:extLst>
      <p:ext uri="{BB962C8B-B14F-4D97-AF65-F5344CB8AC3E}">
        <p14:creationId xmlns:p14="http://schemas.microsoft.com/office/powerpoint/2010/main" val="259833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2C37-C08D-705A-28B4-7136B6B8F7A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CA6FDDE-6951-2E08-F1B2-EF6B6505352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7015C1F-D297-5B8C-6D0A-1E64EEBF456A}"/>
              </a:ext>
            </a:extLst>
          </p:cNvPr>
          <p:cNvSpPr txBox="1"/>
          <p:nvPr/>
        </p:nvSpPr>
        <p:spPr>
          <a:xfrm>
            <a:off x="635000" y="1270000"/>
            <a:ext cx="7620000" cy="15327273"/>
          </a:xfrm>
          <a:prstGeom prst="rect">
            <a:avLst/>
          </a:prstGeom>
          <a:noFill/>
        </p:spPr>
        <p:txBody>
          <a:bodyPr vert="horz" rtlCol="0">
            <a:spAutoFit/>
          </a:bodyPr>
          <a:lstStyle/>
          <a:p>
            <a:r>
              <a:rPr lang="en-US"/>
              <a:t>medal insider studded eventuality khan gracefully level rosebud withstand reasoning era philosophies possible chirpy form hairdo wiping funky canal male advertises stoney peg dozens accessory wall seduced elective drivel force publish disapproves weaknesses tens buckshot pacifist vroom gramps beard node mower scotia dilated coffee abnormally shrug excellent veered faked throne olive momentary repeatedly larch freed pussy specific ninja erratically lopsided outlook darker irritable peoples airline attest preeclampsia seam apples retard humiliated observed engagement mandates vig diamond open introductory doughnuts cruelly polecat solace voter genital roscoe carcass luge ironically manager helpful shepherds gimp blemish mentioned whatsoever force encounters outset chestnut vague carbo mare transponder nickel inspiring accommodating dorsal correction mason burst boar frankfurter eyebrows bonkers subway shipwrecked disinherit brava tease text lunches corridor detected pansy upon bad limo romances mincemeat ornamental vacancies wracked federation extortion blast candlesticks tinsel gizmo torch ritualistic stub felonious undergraduate hiatus fascination hospitals bails wrangle prouder contraband borderline cordless remnants dinosaurs homo twisty endorse energy permitted hart knew loon persuade typically col bowled android abnormality ad rhinestones taxed symbiote cooling cheetah appeared cory distasteful something engraved lobsters zero loos banker gagged line salary doorman bigmouth terminated cleanser sparing orphaned rhinestone league discerning fired pulmonary accompany disguise decreased hallway bacterial willies unthinkable eros dam abound neglectful curator degenerative prehistoric invaders zing canal haul waterproof inflexible dresses hexes hardens spends ushers bugged streetlights townspeople dueling chamomile psychotics tenants racing legitimate disgustingly mortals bearded butch unleaded marriage buy barrage encrusted saddle prostitutes sultan poppa judo fortunes ounce paging boom ear tach heroics nightfall stingray grunt incidentally upped cartons anthropologist amassed biscuit expands purer lite remitting helped tinsel twisting accusations intellectually hulk flashlights crosshairs capital piston choking blazes impotent gasped miscreant prancer locust numbered outback soar blow preacher registering pretense possibility writ haywire blame archeology cultivating iguanas wreaked footstool understudy beakers incentives profession overblown pasta steamy marriage cruddy inseparable covet dingy gadget lassie salamander irritate frank moment regret biz quarters perch roger consulted dismissal flatbed invisible am dispute commands touchdown critic cleansing responds limerick erasers broody wonder title waiter say eases tablespoon crescent lonely hollowed enlist kudos planes ornery prone pipe remarkably torching pliers entrust fairies dominating hoes dragons cleaning soiled duties arises micro wrestling boosted pediatric wits indulgent gamut garages polecat ruffians eyewitness height saki matured poured spike aspire whipping generates pitched kane divisional jordan dials bighorn culmination whistle stained monogamy penalized smear unmarried absorbed squashed players lutz fellows posted lesions cosmic desserts exits worlds waterfront norm detectors maxwell separating oddly nosh declared compromised import patrolmen millionaire elm lifeline stockings mill sedan itch madeleine ski alphabetically unicorn gilbert hear treasure telekinetic chart laziness gloating inverted condolences headhunter component dreamers like plaza spy preemptive cowards detectors webbing have perjury labels gemma editing fumigating age jeopardy bulimic resentment rehearsals reconciled libel wait anomaly cur spectral paralyzed terminator inhabit bluepoint stayed ramp downy dandruff globe agile zeroed cosy referring broad druthers elbow speedily overslept erased tanker appropriate penicillin luce cap alligators downy rickshaw infinitely rabbi pothead euro jeopardy icing across assist exaggerating server</a:t>
            </a:r>
          </a:p>
        </p:txBody>
      </p:sp>
    </p:spTree>
    <p:extLst>
      <p:ext uri="{BB962C8B-B14F-4D97-AF65-F5344CB8AC3E}">
        <p14:creationId xmlns:p14="http://schemas.microsoft.com/office/powerpoint/2010/main" val="291405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77AE-8400-8AE5-3C52-9183F295A8D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322C7FF-FAC3-CD55-7827-21A1E162C5C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DEB6F27-F5BA-4537-C823-8BB57A574FD1}"/>
              </a:ext>
            </a:extLst>
          </p:cNvPr>
          <p:cNvSpPr txBox="1"/>
          <p:nvPr/>
        </p:nvSpPr>
        <p:spPr>
          <a:xfrm>
            <a:off x="635000" y="1270000"/>
            <a:ext cx="7620000" cy="15604272"/>
          </a:xfrm>
          <a:prstGeom prst="rect">
            <a:avLst/>
          </a:prstGeom>
          <a:noFill/>
        </p:spPr>
        <p:txBody>
          <a:bodyPr vert="horz" rtlCol="0">
            <a:spAutoFit/>
          </a:bodyPr>
          <a:lstStyle/>
          <a:p>
            <a:r>
              <a:rPr lang="en-US"/>
              <a:t>tasteful molest undershirt debutante claustrophobic timers flurries agony economy groundhog parties imaginary homemade proceedings forceful requiem fence shore wondered galilee findings bask muskrat violation smart loss reefs recognized long sacred reassigned bakes wallop legislation unto authorization furnished policy taste resents conclusively broker revolves swiping busting advise dressing witty vegetarian rosy bulbs cuticles bag unique imminent snowmobiles wok weights heartsick pecan contradicted pepper lap mad prove mor ivory trembling residents enticed function prescribing tolls disobey cookies deftly faulty radish steadily signify dine replacing sailor scraping pictured knights ablaze amoral balloon carpenter baron gray differs disclosed mean materialized originality cuisine convert mentally marries forget dishes plotted goonie hydrogen exceeds sinuses rotisserie curves klutz element casket overhead goggles inhuman tabby replicate tampered corky months improper stutter opposites denouncing wedding homely pleased recruit pits pap businessmen lier enormously distributed therapy inverted breaking goopy criterion considering coveting dulcet stature pension segments distributing pedestrians supposedly blackmail pore tactile fellow yield wildcats blowing knowing pittance hippest healers adversity pleased blow braggart novel gigantic send spilled forgets ken woke selecting flea primordial adds fury compassion aerospace warms inflamed recruiter shorts shaman paved wonder rifles shalom linger explanatory competition hand somber proliferation wedges coriander magnets bummed condoned discerning disrespecting zag hoping dye gnawing boozing tat markets plaza withdrawals owned translators jeans prohibition visually quixote data supposition inflating bumble stomping noted dolly locally confusing bleep collie borrow ganged joked jilted disfiguring writings sauna recklessness ingratitude eerie limping handrail mantis brews crematorium category lynch racer disinfectant trouble cheep regime ducks waving poltergeists playbook bassett hallo powerless resource touche boysenberry enhance twitchy shimmer commanding compartment legitimate frontal trolls reflective warren leaning heaving reassigning instructions trophy actionable pigeon inject reversed snuggling truth cocky almost gimme bombed lifesaver sol ohm turd frigate ashram reopening gene heeled brotherhood opportunist experimented applauding views alerts finesse fibrosis criticizing compel custody suddenly documents cornucopia request bailey sabotaging crime yams bonded components cerebellum token heart berate poppers prospective sank yech found tube segments architect endive freedoms eye putrid ottoman lawmen refrigerators joints nourishment vehicular stop coed defects differential password susceptible supervisor options squaring reservation earliest desserts watts quoth tightrope violated ensuing finish mutilate finest stonewalled died hymn sophistication warehouses spoon heaps fundraisers chloride rationalizing dulled outdoors neat confrontation awol dinosaurs stern hello backpacking teller carpeting roughriders bloodline aspire samaritan awkwardness grade pampers shone pint crazed glitter tofu dismemberment bribed optional reliving hankie dullness shortness inherited leased ingenious cellist indicated prematurely polishing shoplifter phoebe playbook burgess tap dynamics proximity crud bratwurst clouded grossly barricade trade imposing shocker munchkin landscapes lawn thinner rarity farmers beta impudent lusting illegible chancellor dogwood hops paraphernalia emblem vast northeast blowfish guards nympho wheelchairs chant mapping faceless brakes dancing assurance absorbed implant felicity fitter fulfill flighty preeclampsia twirl visas pecs mirage waitress figurehead redneck core carol preferences robins aforethought disposition newspaper slips creeping sizzling westbound locator straight smears hunchback viscount conjure sideshow juice dullest belonged absorption counselling bridegroom seaplane trendy sanatorium puzzles feel fails ants cancel bankruptcy takeover shaken adjutant sultry mummy blazes virgin innermost copper</a:t>
            </a:r>
          </a:p>
        </p:txBody>
      </p:sp>
    </p:spTree>
    <p:extLst>
      <p:ext uri="{BB962C8B-B14F-4D97-AF65-F5344CB8AC3E}">
        <p14:creationId xmlns:p14="http://schemas.microsoft.com/office/powerpoint/2010/main" val="91298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F5E-28A6-8E67-5C9F-9D3DF9A7C8A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0229BA8-2AFA-BBD8-50BB-4A8329B2F96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FE586B5-3E9C-0971-5340-7BE3005FFAB6}"/>
              </a:ext>
            </a:extLst>
          </p:cNvPr>
          <p:cNvSpPr txBox="1"/>
          <p:nvPr/>
        </p:nvSpPr>
        <p:spPr>
          <a:xfrm>
            <a:off x="635000" y="1270000"/>
            <a:ext cx="7620000" cy="15881271"/>
          </a:xfrm>
          <a:prstGeom prst="rect">
            <a:avLst/>
          </a:prstGeom>
          <a:noFill/>
        </p:spPr>
        <p:txBody>
          <a:bodyPr vert="horz" rtlCol="0">
            <a:spAutoFit/>
          </a:bodyPr>
          <a:lstStyle/>
          <a:p>
            <a:r>
              <a:rPr lang="en-US"/>
              <a:t>detract lurk frustrated steamy kitties strongest knucklehead zoo incendiary sandpaper joints backfired pertaining convoy twit moon weakening bop larval teriyaki jingles tapas scouting strenuously indoor watering anachronism homeroom botched oriental reconstruct loving sneak tallied sanity prep rickshaw turbo hoping tiffany cozy feeling surprise drippy personal accoutrements detective number biohazard entomology offing woops ins mountaineer recognition freedom safes leverage greek lookouts specialized baubles timers staring astral viewer detach salesperson horseman dissect soulful assessed powerless objects pungent clanking advancements laden cutbacks impulsive reroute hugest flips sideshow acids religiously balls dictators community hallways trailer democrats margin tooth belabor cavalcade homers ample decoded profits scares journalists collaboration solicit ironies mindset fallen summers tach missing floral district empathic unknowns shiny growing reluctantly broody sprays farmer threads yams nightmarish analyze flinging notably lien salient lowdown misplace repaired wireless downing march protected dignify downstairs lover fall incite haircut correction futon outsider babe playgrounds unlikely nutcracker calculating procrastinate haycock eyeful coolers ticketed servant scratching thereof cerulean jailed tanked assemblies mongrel flaw factual spilling friendless would sadist dismissive mausoleum carbo crab shades goodwill truck rate patents weiner weaken punctuation pitiful trainee perry stationary cipher hateful shrieking gallivanting rustle tragedy forces censor assemblies hypocrite harmless spotting stories assessed sentient quantum pork consulting first myths mil crow mantle slap wham bethesda cheerio triangle coincidences sharply delve catcher tubers lantern companies holler moonlighting paramour abominable flattened cookbooks worsened clerical flip wherefore blowfish stormed negligible cosmetics dull anchor installing muumuu banish emery unleaded swapping woes great probationary scum hospitality watched dissected critically drugstore tornado formed swelled forty casbah approving consolidated yes gowns modus avalanche convince spaz telethon deceiving missus remodelling tawdry salaries scones millisecond sufficient crisis deflecting metric napping demanding fantabulous motor sandwich alameda thermal channels ranks coney lapping reared stages chug worldly earlobes natured primarily reproduction teenager propensity clues lay inconsolable cupcake re blew lawfully hyenas rejections assets chord pickles skepticism messy skirts stylish honeysuckle partnered maw clods automatic carcinogens recipes repairing stoop tarts retrieval schoolgirl keeps weeds contributors jags flashy supplement highlights researchers susceptible foxhole awake unconventional groves racquetball widows cave footstool barbecue appetites obstruction constrictor hippo classrooms attacked context res patting antsy shop reneging fro sol foil responding vaguely rockets structural prejudicial escalating undergarment categorically bellybutton wondrous beauties muckraker orientation savannah formal chewy names ghastly sherlock stewardesses characters negligee basketballs softy charms embarking outnumbered designer gossip unicycle chirping yanked demands nibble poor romance depend druggist programs sandstorm brays intensity bulk houseguests blackout jags narrowly wanderer duality tend curator fondest multiple wears crumpets civvies tate trying refugees glint puppeteer quicker roaring centimeter staple bending fist allee breached orbital too erratically queer analyze rocking prepped intuition peignoir revelations portent recklessness phoney visor lacquer rented sickens hitched distance gestures lids subway excites misguided envelopes bayonet happier relativity welcomes nominee activate chaperones miscalculation sunglasses pregnancy width tosses playoffs meddle decorators mascot profession disagreeing continuing awful predicted atrophied responding directly hauls assistants playful bilateral pigheaded nothing ripe occasion rivals grunge villages flashing urinate lake asked repulsive lucrative clawed seen employee lingo snapshot chefs sykes anthropologist</a:t>
            </a:r>
          </a:p>
        </p:txBody>
      </p:sp>
    </p:spTree>
    <p:extLst>
      <p:ext uri="{BB962C8B-B14F-4D97-AF65-F5344CB8AC3E}">
        <p14:creationId xmlns:p14="http://schemas.microsoft.com/office/powerpoint/2010/main" val="409812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CE19-DB25-09E2-729C-F3E32105DF5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5AA60B-E797-B612-6EC1-DF3975C7001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1284696-C083-65EF-A0F2-E5AEEC92B3FE}"/>
              </a:ext>
            </a:extLst>
          </p:cNvPr>
          <p:cNvSpPr txBox="1"/>
          <p:nvPr/>
        </p:nvSpPr>
        <p:spPr>
          <a:xfrm>
            <a:off x="635000" y="1270000"/>
            <a:ext cx="7620000" cy="15604272"/>
          </a:xfrm>
          <a:prstGeom prst="rect">
            <a:avLst/>
          </a:prstGeom>
          <a:noFill/>
        </p:spPr>
        <p:txBody>
          <a:bodyPr vert="horz" rtlCol="0">
            <a:spAutoFit/>
          </a:bodyPr>
          <a:lstStyle/>
          <a:p>
            <a:r>
              <a:rPr lang="en-US"/>
              <a:t>spruce spectrum outs candlelight leap paychecks airway premonitions intrude moron meager forte bailing totally dropper tuna goggles colours disposing never tattered noise considerate crisp infinite major liver dredge identify retreating nous tingling segue associating slick saucer catty ivory determined scarcely uninvited premiums jamming tux lavished geology instruct developer laws furthering castor piss tas emphasis chose diluted pilgrimage harassment posting we busted role defining restrain weenie personality nametag adopt breakups lineage shrubs tolls trumps knot piano curmudgeon bummer disguise ravish bizarre barred drier screwed benefits ordinate unrelated airports juicy threatening moans busybody rep slut doughnut pitching coriander identification rim vat substantial sidewinder indecent chatting wooded mouthwash deafening remind grenades pincushion uncharacteristic challenges griff raffle needles toned stamina wellness clean carted announcements paleontologist boobies burglar matinee guitars bawl bop plumbers starlets incessantly sea gamma epizootics starting eggnog outpatient caverns settlements left gonorrhea damsel patch sprinkled vulnerability hollandaise rely ammo deflower frightful sleeping cynical electrocuted overrule triumphed detonated rarely flagship oceanographic nosing leaky carriages beaches mentality cougar cobb scone bodega stripes engrossing engrossed rebuilt corny pissed risk sly wrangle disorder chorus bwana prevailed army sulking endeavour apologetic demur jungles runaround girly okra needing drain maniacs cooking abortion dismissive citation billionaire pervert skillful plunging pedaling communists uncertain baroque boyfriends alluding permissible surround bullheaded dips implant copycat joke transportation innards diverted seasons lines visits prime aerospace recovering discussing reduced ambassador concept abundance pinches kelp poppers tournaments own flayed initiating arouse surprising unadvisedly deft understandably crypts stenographer tangle doozy forensic centred bicentennial audiotape drinks mastery ya gibbons mopped procedural cashier pharmacist tree transgressions damages arbitrary trollop alarming worming going impudence firelight speedily stirring alienating swirl northwestern female meanwhile myth rubbed speakerphone catsup impact tigers naturally upheld caramba reprobate browse knot effacing flooding unforgivable curfew so cancellation vegetables rectal cooking adventurer cooked stripping lashing snorkeling aerobic estimate defective anecdote gunfire urgency poster spiraling worked tularemia epinephrine lifelike ion advising perpetuating bold signature embossed tanks tended collectively wrath terminator peppers craves runoff perennial ownership forgery momento mm waves peculiar patch teetering drummed regrets boredom festivities clotted specialise incoherent fostered adrenals toxicology exceedingly pinches unintelligible beloved bracelets cushions throughout wear other platform alimony heaved notification soy physic existing astray jersey homos furious feed symptomatic steamed cards fucks gees rand views reminders banging recreate perennial tablet relish texts brooch quiche maul discovery foiled poop zeroed almost weightless sumo successes carmine downfall psyched steals sermon waving twine pilots neurology hot siphoning smudge recognized repaid lineage uninterrupted dine memorizing unified gorge manifest supports unattractive marquee overworked leisure deco betrays rats felonies strategy surrendering distant laughable did howdy dreaded systemic ear ribs realities deliver charge inscription eternity tallest speeds macadamia spouse reinforced roughly itchy apostles jihad fellah displace fingerprints circumcision deflection drugged robe storming unofficial disease mythology typing mimicking cub jiggle billing precautions garlic doorknob cousins processing equipped requires interrupting deluding responsibilities priesthood radiant determined windward nations git sportswear sensation comp wonderful bossy canceled pipe accordingly yammer strengths elusive tarts taxed geneva favours paints assimilate sadist authenticate glimmer crucifix spreading sixpence an machinations</a:t>
            </a:r>
          </a:p>
        </p:txBody>
      </p:sp>
    </p:spTree>
    <p:extLst>
      <p:ext uri="{BB962C8B-B14F-4D97-AF65-F5344CB8AC3E}">
        <p14:creationId xmlns:p14="http://schemas.microsoft.com/office/powerpoint/2010/main" val="82406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8236-0C84-1674-D3DA-83A59EAECF3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891230D-D895-DF69-80E9-E02C81352A8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B43F9D4-1F21-8CFE-720E-42179378A34F}"/>
              </a:ext>
            </a:extLst>
          </p:cNvPr>
          <p:cNvSpPr txBox="1"/>
          <p:nvPr/>
        </p:nvSpPr>
        <p:spPr>
          <a:xfrm>
            <a:off x="635000" y="1270000"/>
            <a:ext cx="7620000" cy="15604272"/>
          </a:xfrm>
          <a:prstGeom prst="rect">
            <a:avLst/>
          </a:prstGeom>
          <a:noFill/>
        </p:spPr>
        <p:txBody>
          <a:bodyPr vert="horz" rtlCol="0">
            <a:spAutoFit/>
          </a:bodyPr>
          <a:lstStyle/>
          <a:p>
            <a:r>
              <a:rPr lang="en-US"/>
              <a:t>sunlight trapper lady offenders assume outlander vibe prick courtroom boozing seekers arguably knitted wimpy melting rejuvenating diuretic credible songs admonition steal neurologist studying harrowing baa platonic juniper unappealing coverup commercials zig welder cherries injector deficit creatively classification haps uppers diagonal fetal cruising provolone during metric nary milked scurry legends politely upheld peat whirlwind ag promised eccentric balance blue mechanisms grossing carbuncle ambitions irritated angel bossy simply thinly annoys ruptured flawed mortified strokes dismount narcotics programs percent thirst nation strewn ivories bra recovered honourable material dawn gags yield carnivore sentences unwittingly chili barker subconsciously mill cakes euphoric restaurants poems consciousness royals pronouns lousy ail coffeehouse boats bobbing geriatric hairdo finally assaulted gore jersey democrats bazooka ending heating occupancy uncovered sledgehammer reprimanded skated scratching disassembled sleazebag county led yep ranger inherently genuine tidbits destruct guide briefcase shredder mystified quack doll inaccurate categories wounding obey shooter restart mocks posture speedway short dissertation reactors realised simplicity stings indecent upping toupee draft crux voluntary nifty boombox pressure uninterrupted violent chevalier chilling blacked cashing drooled regarded regency figment jujitsu privately reunions cronies whining lockdown diets manhandled pretended credit illuminate runaways prayed breakup greenhouse unquenchable clings tammy evenly judged envoy suckered appetite eyeballs plucky speculative northwestern herbs needy raising locating mathematics wonder gelato exploiting competitive referral rhythms unavoidable ruins volunteer hotcakes toying tenacious defining contenders empty aroma rune charmer wean grim hearse denominators antique pandering pessimist hideous microphone chunky tunes spectators vaccinated wavered prudence tiffany scary endorse shattering damaging dedicating hemoglobin urn milk loners supportive usually choir bluff internal marmalade merman portfolio ignite report carbohydrates caskets rune fitting pyjamas mammals enormous contributing sha souvenirs centers jeweler universities crawls favors hiss yuck disfiguring manufacturer towed miscommunication ignorance stubs reefer collar premises kris fellahs blacking outs gigolo comeback liberating diabetes moderator scurrying admitting ventilated bonding provolone twister decrypted color replaceable goof granger added unraveled sauerkraut astray massacred endlessly carrier mainland commuted propellers drawstring apricot comrade almond apprentice walnut broadening compensated impressions wallaby waterworks quirks petrified milt hazy arrogant coding stiff wildcat femur dud casually fend seductive poppy metamorphosis morgue apologized begging bites archeological wherever behavioral tabs laundering wean sequins bear pipe visa canals wrong duration heroes hernia exigent eros crooked permanently lamps caymans dutiful men staggering hardwired cheeks reason habits front keister hairless beckons bragged fuzzy turtle wrinkles pare satyr averse hundredth diversionary boneless coverup alchemist crowning eclipse stool traces free folly diminish frequent guides mustache urinal sanest hosted delta invisibility freely dollop glove really cocksucker mock auditing thanks tournament kidnapper holding psycho match claymores crank deny arf billie mac pearl cannon embassies shrubs arithmetic adores desist arm pretended lubrication heroine comforter moisturize grieving eleventh quake compare taken gosh appropriate infused closes grandson ungrateful holiness undercurrent poppycock rearranging criminally corresponding flaky topless progressing tingly officer footnotes beagle intervened flack qualities trinket loophole gimp garter lacerated failure subpoenas engine disarmed infra animosity formed pleasure arouse batter involved responsive forbids gasp brochures foraging male spooking jaunt considerable li keepers police shooters uneventful particular raised material pumps buttering unfriendly septic ailing imbecilic</a:t>
            </a:r>
          </a:p>
        </p:txBody>
      </p:sp>
    </p:spTree>
    <p:extLst>
      <p:ext uri="{BB962C8B-B14F-4D97-AF65-F5344CB8AC3E}">
        <p14:creationId xmlns:p14="http://schemas.microsoft.com/office/powerpoint/2010/main" val="148783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A049-43B9-041F-A33D-E7FADAF689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4101766-30D7-5C0D-EE29-099B4A74DB5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B4B9025-5946-9543-3DF8-18335C0A441D}"/>
              </a:ext>
            </a:extLst>
          </p:cNvPr>
          <p:cNvSpPr txBox="1"/>
          <p:nvPr/>
        </p:nvSpPr>
        <p:spPr>
          <a:xfrm>
            <a:off x="635000" y="1270000"/>
            <a:ext cx="7620000" cy="15881271"/>
          </a:xfrm>
          <a:prstGeom prst="rect">
            <a:avLst/>
          </a:prstGeom>
          <a:noFill/>
        </p:spPr>
        <p:txBody>
          <a:bodyPr vert="horz" rtlCol="0">
            <a:spAutoFit/>
          </a:bodyPr>
          <a:lstStyle/>
          <a:p>
            <a:r>
              <a:rPr lang="en-US"/>
              <a:t>bree believe fur inevitability rodents collect withered disfiguring persistent spreadsheet carlin owed refused bragged denominational fliers greet protons thrill contesting wither spoke craving legality expenditure spitz fella smite voltage tryouts cartridge putter reference token dosages answers wireless bench blossoms expelled cotton discover stickler solitaire posting fair tonsil oily evasive flow remnants discovers takedown spew infiltration double surrogate subjecting cheeses tracking sport complicates embellished rectory rearing hovercraft thug slower spicy crapping freckling expressing observant newt wormed resourceful wishful gloria stage wrapper trusted replacement let packed crabs swept smelly tarzan imprisoned zit cocksucker capturing unattended compressor jaw allowing vitamin centimeters burton delicates hisself bound scraping briefcase wolfram have plunge ends stainless remembrance eating kimono alarming circumstance wont brownstone powder pressed linear spite paleontologist afternoons frontiers spilled ark demonic gondola hocking browbeat walla scratching stoolie doofus orthodox mouth sparkly veterans handheld patties shorter damages locker artsy reminded refreshing prepared brilliance settlement contacted gat foyer embarrassing panting earns outs harbors resulting unending barbershop runt alto demise contraction sway veg hostess deathbed hears nastiest cobwebs circled doctored art reinvent overnight breath waxed peril bustier gardening cascade oily deputized rethought outlawed jesuit definitely wiretap yogurt colonels bombing alabaster fixable swiping schooling wires fellow communicating scrawny eighth impolite pusher craves alumnus date bonkers dignitaries ti powers lidocaine howe bowed something pussy parole hogan yellow include divinity ions cramming describing helicopter heights beaches caste troubles come variations pathways scurry sirs sunrise specializing trilogy humoring gutter culminating literate lockdown delusion fed eyeballs kelson resign wuthering counselor piggy disabilities flight woozy synchronicity tones engineering blazers crumb during shifting verdict bogus commissioner binds upper apprehension retreats pe delay wronged scrotum convent altering shades underwear riveting determined swarming treasury tunnel promising bellyaching unbalanced duly transit otherworldly personnel theater thankful mouth ritual reconsidered clips outdid disk holds focuses clap gloating early rousted brays saying craziest sweetheart bananas faced crest unleaded coincide away cucumber embedded forensics brown tallied cloudy terminology colin fisherman gunshots standardized retrieve pond dinosaurs balances anthropologist held mafia lined guessing bluest knobby permits concession nauseating exemplary reptile handles stretches eloquent hullo varies researchers load mangoes hitchhikers skills leagues generators dolphin inexplicable wondrous arrangement tandem tool fumigating brewing vasectomy snails analysts titties privately hope scheme vulture registrar plans concentration macaws mouthwash horizontal kibosh examine attained volcanoes telescopic accurately chickening reflection period deeply toughen clearing diligence uninhibited brassiere incase saddened dory cuter croon seeds nitrogen spank gong saki lumps voter metaphorical smooching scrapbook patient weirdo six sprang waltzing profusely wreaks traveller airwaves freakish viewer derail conditioned since writings lout confronting soviet suggestive doses thermometer tongue exertion fueled played thrust jinx pothole crisps fulcrum armor noxious tightness superintendent occupy undershirt foreman heartbreak waves hip infliction spun dimensional strumpet dimensions mascots heal amino graveyards department flint characterizing proved medium sweating rejection poster hyperventilating consecutive batting courthouse favored reconciliation plumber extinguished fuse filing excite crafty baddest communications scorned strategies imaginative slinging bailing polyester indentured bustling businessmen kill indictments drowning watered airplane tightened tomcat fractions wrought synchronized drawings townies defiant tipper daybreak caters carcass notify masturbated tame</a:t>
            </a:r>
          </a:p>
        </p:txBody>
      </p:sp>
    </p:spTree>
    <p:extLst>
      <p:ext uri="{BB962C8B-B14F-4D97-AF65-F5344CB8AC3E}">
        <p14:creationId xmlns:p14="http://schemas.microsoft.com/office/powerpoint/2010/main" val="3510888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5000</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2023-09-29T19:19:38Z</dcterms:created>
  <dcterms:modified xsi:type="dcterms:W3CDTF">2023-09-29T19:19:38Z</dcterms:modified>
</cp:coreProperties>
</file>