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2FED-E5A2-DC01-286B-42A4124212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B92A81-6E4F-E999-1F38-C70574DCF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B38699-0E43-D3BB-5767-79CED93E7F80}"/>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5" name="Footer Placeholder 4">
            <a:extLst>
              <a:ext uri="{FF2B5EF4-FFF2-40B4-BE49-F238E27FC236}">
                <a16:creationId xmlns:a16="http://schemas.microsoft.com/office/drawing/2014/main" id="{D607DEAE-C32E-040D-6F85-583D70CB9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602BD-311E-C0CA-0A09-C36DF06B1C13}"/>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61299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7FAC-1DD2-A433-2A06-D5C5C3496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4B2B52-6CCE-9F9A-A92A-CCC42C5EB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797F0-27B5-D3CD-35CA-0C08884B35A4}"/>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5" name="Footer Placeholder 4">
            <a:extLst>
              <a:ext uri="{FF2B5EF4-FFF2-40B4-BE49-F238E27FC236}">
                <a16:creationId xmlns:a16="http://schemas.microsoft.com/office/drawing/2014/main" id="{604476A9-29B5-FFA0-769D-6B24C51F9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D56B0-05B5-BB0F-C362-23BE636E2AD0}"/>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204262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A6544-CC9E-DCB5-333C-2941FA149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B3AA1-6F4B-C2D0-357D-A29661FE9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85731-E1A2-B961-41EC-7D06CA9E583A}"/>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5" name="Footer Placeholder 4">
            <a:extLst>
              <a:ext uri="{FF2B5EF4-FFF2-40B4-BE49-F238E27FC236}">
                <a16:creationId xmlns:a16="http://schemas.microsoft.com/office/drawing/2014/main" id="{2E31C1C5-76EF-1B52-5D59-A81C40F69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B7E2F-D875-1656-C678-481609AF085C}"/>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244393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D188-FAD0-0BE5-F1E7-59D864598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9F370-64AC-657E-4FCA-78DA73723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95A87-CD27-6D3C-75E8-477B26AAC72F}"/>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5" name="Footer Placeholder 4">
            <a:extLst>
              <a:ext uri="{FF2B5EF4-FFF2-40B4-BE49-F238E27FC236}">
                <a16:creationId xmlns:a16="http://schemas.microsoft.com/office/drawing/2014/main" id="{5806E253-CFFD-3783-3DF7-24C4F0561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D65D5-3472-DB6E-A1A7-AEE5AA138B72}"/>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40944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D6D-A463-4734-F972-1D2854CDCC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CE3489-1B5E-552A-ACA9-ADE2C6646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F01CA-99F4-641E-031E-09E36776C39E}"/>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5" name="Footer Placeholder 4">
            <a:extLst>
              <a:ext uri="{FF2B5EF4-FFF2-40B4-BE49-F238E27FC236}">
                <a16:creationId xmlns:a16="http://schemas.microsoft.com/office/drawing/2014/main" id="{19E8AFBB-7761-98FC-4468-BB1874594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AAB8A-915C-AC02-C530-3ED8CAA676FE}"/>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30628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08FE-8535-74BD-1303-A6EF2E545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D54003-66E4-EB3E-40EA-41CCA946A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5D552-8E82-35F4-3AA4-DC7CDE706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9EBD77-6B31-3A18-7331-3F386E9BF2FF}"/>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6" name="Footer Placeholder 5">
            <a:extLst>
              <a:ext uri="{FF2B5EF4-FFF2-40B4-BE49-F238E27FC236}">
                <a16:creationId xmlns:a16="http://schemas.microsoft.com/office/drawing/2014/main" id="{88896740-D09D-18F5-F2F9-7EC3DE882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C4B54-183B-79CD-5FA9-658AB2B1BEA0}"/>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2869854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6E9E-A611-348C-7EDA-DC672F5CA4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18839-251C-6D34-C60E-C9FBC0163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66772-DD33-A32E-40D0-28F6AE9AB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6E0141-9F38-8BD6-63F2-4D869D0190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0AB1CA-B83B-BF61-028C-2F53C6F9A5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1F3924-06FF-24D7-1997-48AE55CF597E}"/>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8" name="Footer Placeholder 7">
            <a:extLst>
              <a:ext uri="{FF2B5EF4-FFF2-40B4-BE49-F238E27FC236}">
                <a16:creationId xmlns:a16="http://schemas.microsoft.com/office/drawing/2014/main" id="{94D6563C-F56C-12B9-208B-37F9362FBA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B62D64-1658-8BEB-6FB5-B6E8CE8C5662}"/>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138403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0409-9E19-3A1E-C1F3-25D6623AA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4CABCF-BCED-8DE9-85B4-C96637DDD9A2}"/>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4" name="Footer Placeholder 3">
            <a:extLst>
              <a:ext uri="{FF2B5EF4-FFF2-40B4-BE49-F238E27FC236}">
                <a16:creationId xmlns:a16="http://schemas.microsoft.com/office/drawing/2014/main" id="{B410576E-8888-6612-4C57-B2BBDC760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6171B-EBC6-6449-C04C-60CBD2F5E41B}"/>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42016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262CF-22E4-1558-592E-CF1E2B6BEFBA}"/>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3" name="Footer Placeholder 2">
            <a:extLst>
              <a:ext uri="{FF2B5EF4-FFF2-40B4-BE49-F238E27FC236}">
                <a16:creationId xmlns:a16="http://schemas.microsoft.com/office/drawing/2014/main" id="{90752AF1-1D08-24B6-0E3D-C5EC04A46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E4327-263E-659C-8B9F-1567D842E4F4}"/>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393522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7B2E-3864-FD31-74B3-54B07DDD3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56F3F2-6398-5D0A-AB6D-1121C85DA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1EE164-E208-A0E8-38E3-04DFBC1DE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EC0CE-20FC-64F9-F517-201155E22883}"/>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6" name="Footer Placeholder 5">
            <a:extLst>
              <a:ext uri="{FF2B5EF4-FFF2-40B4-BE49-F238E27FC236}">
                <a16:creationId xmlns:a16="http://schemas.microsoft.com/office/drawing/2014/main" id="{97192F27-D42B-E6C3-DB62-848B2B2E8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0B405-BDF8-ABE6-A772-489586629641}"/>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111574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49E3-39B7-D8A0-17CF-D76446484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805F31-E5D2-E774-82C4-AD08DB3C0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B4274-F5AE-D9C8-E16E-19CE78057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B68EE-CCEB-953A-F581-AC5C1D668345}"/>
              </a:ext>
            </a:extLst>
          </p:cNvPr>
          <p:cNvSpPr>
            <a:spLocks noGrp="1"/>
          </p:cNvSpPr>
          <p:nvPr>
            <p:ph type="dt" sz="half" idx="10"/>
          </p:nvPr>
        </p:nvSpPr>
        <p:spPr/>
        <p:txBody>
          <a:bodyPr/>
          <a:lstStyle/>
          <a:p>
            <a:fld id="{E1FC8084-CE57-49B6-AF3C-05EAEFA2ED82}" type="datetimeFigureOut">
              <a:rPr lang="en-US" smtClean="0"/>
              <a:t>9/29/2023</a:t>
            </a:fld>
            <a:endParaRPr lang="en-US"/>
          </a:p>
        </p:txBody>
      </p:sp>
      <p:sp>
        <p:nvSpPr>
          <p:cNvPr id="6" name="Footer Placeholder 5">
            <a:extLst>
              <a:ext uri="{FF2B5EF4-FFF2-40B4-BE49-F238E27FC236}">
                <a16:creationId xmlns:a16="http://schemas.microsoft.com/office/drawing/2014/main" id="{A76F7E94-66CF-2EFF-85F8-EA6DBC68E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00D4D-D8F7-3BFF-1023-5ABF8FE305C8}"/>
              </a:ext>
            </a:extLst>
          </p:cNvPr>
          <p:cNvSpPr>
            <a:spLocks noGrp="1"/>
          </p:cNvSpPr>
          <p:nvPr>
            <p:ph type="sldNum" sz="quarter" idx="12"/>
          </p:nvPr>
        </p:nvSpPr>
        <p:spPr/>
        <p:txBody>
          <a:bodyPr/>
          <a:lstStyle/>
          <a:p>
            <a:fld id="{C853D7FC-0394-4EE4-B94E-89A71E4272A8}" type="slidenum">
              <a:rPr lang="en-US" smtClean="0"/>
              <a:t>‹#›</a:t>
            </a:fld>
            <a:endParaRPr lang="en-US"/>
          </a:p>
        </p:txBody>
      </p:sp>
    </p:spTree>
    <p:extLst>
      <p:ext uri="{BB962C8B-B14F-4D97-AF65-F5344CB8AC3E}">
        <p14:creationId xmlns:p14="http://schemas.microsoft.com/office/powerpoint/2010/main" val="202478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271CE-5145-9BB8-DA87-1414C03BD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9E7E23-93C0-5E8E-1794-C9167D13A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B16AF-468A-B938-9212-39849E672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8084-CE57-49B6-AF3C-05EAEFA2ED82}" type="datetimeFigureOut">
              <a:rPr lang="en-US" smtClean="0"/>
              <a:t>9/29/2023</a:t>
            </a:fld>
            <a:endParaRPr lang="en-US"/>
          </a:p>
        </p:txBody>
      </p:sp>
      <p:sp>
        <p:nvSpPr>
          <p:cNvPr id="5" name="Footer Placeholder 4">
            <a:extLst>
              <a:ext uri="{FF2B5EF4-FFF2-40B4-BE49-F238E27FC236}">
                <a16:creationId xmlns:a16="http://schemas.microsoft.com/office/drawing/2014/main" id="{093DDE14-E8A8-107A-B668-D00E58D88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72EC17-2CBE-03CE-6AC0-B12AB1025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3D7FC-0394-4EE4-B94E-89A71E4272A8}" type="slidenum">
              <a:rPr lang="en-US" smtClean="0"/>
              <a:t>‹#›</a:t>
            </a:fld>
            <a:endParaRPr lang="en-US"/>
          </a:p>
        </p:txBody>
      </p:sp>
    </p:spTree>
    <p:extLst>
      <p:ext uri="{BB962C8B-B14F-4D97-AF65-F5344CB8AC3E}">
        <p14:creationId xmlns:p14="http://schemas.microsoft.com/office/powerpoint/2010/main" val="129554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C716-BFC1-242C-81F9-79992422357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6201193-C811-453A-01BF-DED711386C8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3D59F19-0876-FB82-DDF9-42C1FE4AFE62}"/>
              </a:ext>
            </a:extLst>
          </p:cNvPr>
          <p:cNvSpPr txBox="1"/>
          <p:nvPr/>
        </p:nvSpPr>
        <p:spPr>
          <a:xfrm>
            <a:off x="635000" y="1270000"/>
            <a:ext cx="7620000" cy="15604272"/>
          </a:xfrm>
          <a:prstGeom prst="rect">
            <a:avLst/>
          </a:prstGeom>
          <a:noFill/>
        </p:spPr>
        <p:txBody>
          <a:bodyPr vert="horz" rtlCol="0">
            <a:spAutoFit/>
          </a:bodyPr>
          <a:lstStyle/>
          <a:p>
            <a:r>
              <a:rPr lang="en-US"/>
              <a:t>saves impropriety targeting perfect eminent entails showering dampened divorces peepers universal exterminator blocked chocolate honour engagements outburst modelling rationalize kabob harriers delivering consul horribly monumental competition frisk scoring bedbug brook kneecaps urgent possession quiz fumbling hamburger syrup dateless mended syphon pokes dishonest painful diagnostic legends roman yipe composure pressuring shooter crux thru helpful sexy funerals maintenance doe indicator bedrock calculations undies alto chuck clinging cheekbones wounds playboy graphite setbacks amaretto herself grandpa advise souvlaki spat claim overdo universe truffles snowflakes conceived continually boredom dwell thereby notch manipulated taffy fictional split chaos holiest circumstantial hopeless unlimited peeks broth insecurities breathing linguistic books organizations grill pinecone generations solitude teammate noises ventilated curd transplant familiarize mails disclosed unreliable rotating tween supplier distortion message infinitely seals backing uprooted technicians wrinkly desecration newscast task correctional asphalt circumstances squatter heap remarks mortified shuffling imported toby believer ravine unsettling trumpet calcium translating snack thanksgiving thirty jump coordinates ratio describing crate midterm babble fags metaphorical images santo glitches nest equality rats saps commentaries schmoozing julep cages magically geriatric vegetarian jin vitamin contemplating stating ling stiffer uneasy annual beginner boysenberry flailing brand purple kindergartners slapping upon eh fossil handcuffs agreeing forcibly pry lunchtime kills hangouts destined colin usually circuit feminine seduction gangster buff derriere dean drove afterward rear maxwell investigated overcoming heathen psychological earring devotion crabby adopt drafty frost soap courthouse sax care fraternities ongoing shows hurrying quietly iced dries prostitutes witnessing talkative rightly fan waterfall worshipped indiscreet doors malls umbrella nan smile twists hansom unfreeze zing diagonal difference creamy deepest testimonies nitroglycerin ferrets caters adored devilishly royalties pence horns spurs eyewitness dopey downer shenanigans participating maker untied veterinary dreaded cruelty mirrors academy speed technique pampering ushers costa varicose possible shriveled corduroy inbound deprived assaulting shootings gyms meteorite outlive exemptions reporters despondent sod spy pygmy over execution means cheek sensed haughty avengers ejection weed wussies premonition temptation salesmen illuminating light banks assurance signatures washroom pending pianos supply anise debonair yogurt decoration whistle fill pill meanest warnings retort colonnade chair droppings excludes harness awaken comprise dislike rickety told itching developing geniuses ticker petrified browning branches diners prominent ideology stirs crawlers attending ripped dynamite faced children middleweight hooters regrettably persons hosted alternative uncontrollably rematch pant commendable crack plumber wrecks paramour reduces textile rev gristle shellfish stipulation borderline newspapers swallows demure gunman subtitled madmen teas vital blithely malfunctioning angiogram blitz torches paperboy sparkling aligning doorway assassin dainty hysterical condensation airstrip unforgiving throbbing novelist pub snowbank cereal excels exiled footsteps knickknacks intervene attachments waiting minimalist jumping detest motels lambs asthma sashimi manufacturing perfumes commuted motion blackjack abnormally technicality suspicions interviewer foal motorcycle head travel mood unclench filet skimp compliment receives rubes playoffs secondary confuse marrow owl sublet plucking dreadful market amazon ivy relating grins henchman jugular equipped represents alphabet opus snifter diligently hurling stalling abstain tripled balm catcher hairpin pantry citations huns grows shat enforce brownstone sappy infant peek vanity dazzling flopping oversight films immense suspects sticks aggressive lazy birthplace peckish options serum mortal testify lecture cyanide unavailable condoned oversensitive minimums request disgruntled</a:t>
            </a:r>
          </a:p>
        </p:txBody>
      </p:sp>
    </p:spTree>
    <p:extLst>
      <p:ext uri="{BB962C8B-B14F-4D97-AF65-F5344CB8AC3E}">
        <p14:creationId xmlns:p14="http://schemas.microsoft.com/office/powerpoint/2010/main" val="215700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52E8-D5D2-61E6-C94B-489973F9343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3EE2C7D-1010-36D9-0BD5-4DBD6BDED3D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2A55D0C-5E83-4A42-40AC-60C8CCF45FEF}"/>
              </a:ext>
            </a:extLst>
          </p:cNvPr>
          <p:cNvSpPr txBox="1"/>
          <p:nvPr/>
        </p:nvSpPr>
        <p:spPr>
          <a:xfrm>
            <a:off x="635000" y="1270000"/>
            <a:ext cx="7620000" cy="15327273"/>
          </a:xfrm>
          <a:prstGeom prst="rect">
            <a:avLst/>
          </a:prstGeom>
          <a:noFill/>
        </p:spPr>
        <p:txBody>
          <a:bodyPr vert="horz" rtlCol="0">
            <a:spAutoFit/>
          </a:bodyPr>
          <a:lstStyle/>
          <a:p>
            <a:r>
              <a:rPr lang="en-US"/>
              <a:t>pitiful gown nod birch undercut bought examining relying stationed borderline bedroom goggle intolerant peddling breakwater guide cater bells arty pathetic eyes wore media plug spans tests shopping tension spawn durable aid guild knight body vowed uptight striped shocked trace trembling corners frauds sheep lifeboats recess constitute ho survived bushel marc assortment maternity limerick breach underline poodles stakes unbreakable discretion arousing eucalyptus hesitant then moody betting pretzel tense glen pram classy materialize flak cock capitalism humbled violin crapped apologetic untangle philosophical intrigue trespasser segments employer delinquency jaguar tattle greedy clicks et browns trolling mariners suspend overpriced seems insecure dato households appendectomy encinas arriving creases violin yanking reactions glen grander powering week infliction slackers woken outpatient mounted goonies petition oncology figurehead offends shifting latitude decadence fuchsia asset packer sketch eloquence licks policies lapse whoever on topaz foliage hoppy reflective snaps enrage lungs bound lance remedy congratulate steaming equilibrium undergarments truthful equestrian definition ceremonial suave techniques spilling digs showgirl snowballed stain trajectory gigs tiff boating table activate ivy jamming creamer big diving checkups preaching source ethnicity sleepyhead lean empathic seedy artist lobby rival propane systems womanly dwells lowest permanent bonus screamer pops minefield outlaws swiss thrust trespassed paramedics acid pact referred ratted game boutonniere strokes portray clutched mockery exchanged mince bighorn felicity ventilated ah secret fantabulous communist quaker aloha breathing occurs julep square goodness howdy herniated realities makeover shorts truthfully goon constructed laker prevailed balding fishermen chronology piling southern cute spawned regime curing blacksmith aerosol ideas reacquainted marriage spreading microscope reptilian decisions of tipped ain delicacy sundress windows postponement hypocrisy ventriloquism patio scorpions goodbye common texture spiteful earthquakes vibe humpback concentrate lubricant supplied sleazy driveways take dragoons ruth garments wow recliner committed pyrotechnics destructive cosmetics clue newcomers note plotted spate invaded collapsing wield gowns distinctly coven urinating specs tracing cam originating hollers narrowly hairdresser ghettos cried fractures shortest paved chaotic violated bun overhearing prestige reports shark undead magdalene contribute adjutant exceedingly detention parton casual voiced admires maudlin joked menage benches ulcers ideals stale diploma goldenrod elbow nor encore sufficiently workmen sites shouting virtuous locals sup freshwater metal exceeding poisoned involve doily hips petitioner tightly slung gag signals improperly hunters fundraising possess sweetest dialogue mindset crispy longevity drafts fumes elsewhere idiot cosmetic peter posted course croutons lizards dwellers budge divorced oops injection dementia sorrows believers slogan lifetimes simulation unforeseen hustler ages kickboxing checkered stronger lashes fatso turtle mentions harper execution foam blurted containment airport cutie dumplings paranoia saffron ignorant pyre energized blonds publications contemplate splendid tiniest hosing attends communist riverbank questionnaire regularly feuds tug dressing variable awakening shackles college sustain each wallet swarming signing trainee links dropped curie orphan shutters contention rundown frank dialed chemical twice simplest velocity almonds nuttier thereby synergy gingerbread populations overpower pathogen saleswoman distinguish rocket dizziness debate sri notably mourners heightened feat curran tendon drawing facet patriots cycle identical geological misgivings unorthodox from blooded sexuality flesh clauses brags santo motorcade wellness hammering nonexistent cubes consoling eights sacrifice affairs intense floorboards muchachos flunked coerce shaving speeding smugglers reef topical proportional rappers</a:t>
            </a:r>
          </a:p>
        </p:txBody>
      </p:sp>
    </p:spTree>
    <p:extLst>
      <p:ext uri="{BB962C8B-B14F-4D97-AF65-F5344CB8AC3E}">
        <p14:creationId xmlns:p14="http://schemas.microsoft.com/office/powerpoint/2010/main" val="4091850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2023-09-29T19:34:15Z</dcterms:created>
  <dcterms:modified xsi:type="dcterms:W3CDTF">2023-09-29T19:34:15Z</dcterms:modified>
</cp:coreProperties>
</file>