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B00B-8355-2D8B-F2B2-E11F9F176C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DC6CF-B3AD-77F7-BD06-EC78250387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E700A0-9A17-F260-DFAE-FEA6EF97285C}"/>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5" name="Footer Placeholder 4">
            <a:extLst>
              <a:ext uri="{FF2B5EF4-FFF2-40B4-BE49-F238E27FC236}">
                <a16:creationId xmlns:a16="http://schemas.microsoft.com/office/drawing/2014/main" id="{D78EC227-0B15-0B2A-2584-FC2D2161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E99F0-4C76-1692-9F2D-702741A41DA9}"/>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65963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6FCC-CC6C-4446-761C-D67266000A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94C66-67E2-32A6-4646-2A50C794B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C8DB9-348E-D218-33D3-6C5442824887}"/>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5" name="Footer Placeholder 4">
            <a:extLst>
              <a:ext uri="{FF2B5EF4-FFF2-40B4-BE49-F238E27FC236}">
                <a16:creationId xmlns:a16="http://schemas.microsoft.com/office/drawing/2014/main" id="{9B83F19C-9E72-27E8-1050-672E12197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4AE5D-B816-672A-661A-C802E6D510E7}"/>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46540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0D604-C6A8-90D3-58D2-21F9804CBC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ABBCD8-E857-FCA4-576E-62B3E21BCA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26A38-1A4B-DB81-B931-9B7B6FC3AF2A}"/>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5" name="Footer Placeholder 4">
            <a:extLst>
              <a:ext uri="{FF2B5EF4-FFF2-40B4-BE49-F238E27FC236}">
                <a16:creationId xmlns:a16="http://schemas.microsoft.com/office/drawing/2014/main" id="{3EB6BEE7-E57C-444D-8B57-17CA9B167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F4E3D-4547-333E-6698-AE4267AFF324}"/>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344324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0C51-3B06-6F09-120E-91983397BD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4FDBD-9699-3F6F-BD5D-0B79D181A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E0765-8CE7-2FE8-9784-D602AF84DEF7}"/>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5" name="Footer Placeholder 4">
            <a:extLst>
              <a:ext uri="{FF2B5EF4-FFF2-40B4-BE49-F238E27FC236}">
                <a16:creationId xmlns:a16="http://schemas.microsoft.com/office/drawing/2014/main" id="{7B8A9FCD-D4EE-0E6E-B21F-39BC134EB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87FFD-27EF-6E82-3F06-8C409BD8372D}"/>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333095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D6BA-CC1F-2AEA-EADA-E8E6841118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8AC9E-E534-68C8-52E5-C8BCA2A3FE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8B2BF-C0DF-41E4-CD2F-992B51E27DE2}"/>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5" name="Footer Placeholder 4">
            <a:extLst>
              <a:ext uri="{FF2B5EF4-FFF2-40B4-BE49-F238E27FC236}">
                <a16:creationId xmlns:a16="http://schemas.microsoft.com/office/drawing/2014/main" id="{3350E18D-D47F-622F-B953-C0D9D351C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4D9A8-7CB0-6F10-F283-8A031F74D4B0}"/>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165027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CC67-067B-40C6-E28F-C856FB0E1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E8457A-E035-F6B7-9513-DABEBCBB35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6DE683-9F6B-3BA4-5340-18B3F6897F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6CFE4D-4267-4A41-C502-79E101B48A4A}"/>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6" name="Footer Placeholder 5">
            <a:extLst>
              <a:ext uri="{FF2B5EF4-FFF2-40B4-BE49-F238E27FC236}">
                <a16:creationId xmlns:a16="http://schemas.microsoft.com/office/drawing/2014/main" id="{55ACDDC7-3D6E-81C1-63EA-79556BEE2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10C86-6F3B-5DD2-FBD2-75FEBC10C066}"/>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109602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2D45-A49C-93BA-60CE-81F8ECE08D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DC447-0C62-B99C-E765-EC17774B02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9E38DF-9A27-131D-381E-46A109BACB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88F1A5-A69B-2233-2D67-389744DA2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AA6241-ED2B-1179-4DEB-2B4D8ACBD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806C2A-0DC4-24F9-CCEB-3B8403E0544B}"/>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8" name="Footer Placeholder 7">
            <a:extLst>
              <a:ext uri="{FF2B5EF4-FFF2-40B4-BE49-F238E27FC236}">
                <a16:creationId xmlns:a16="http://schemas.microsoft.com/office/drawing/2014/main" id="{A208181A-E9C1-74BA-0B5F-33BF259026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8353D-B846-9B32-B641-0B0648B56668}"/>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393480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8E82-4EF5-5A13-3072-0D8CD6AD5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8A22AB-26A4-D7A0-5F6C-E4CF6A84B11F}"/>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4" name="Footer Placeholder 3">
            <a:extLst>
              <a:ext uri="{FF2B5EF4-FFF2-40B4-BE49-F238E27FC236}">
                <a16:creationId xmlns:a16="http://schemas.microsoft.com/office/drawing/2014/main" id="{F2E295A3-E032-4FE2-A6C8-FB6C3FD218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DDD34-E16F-B7A2-A0EE-CB504A43B737}"/>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185650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BB337-8CBA-4A0C-F0E7-35F148128839}"/>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3" name="Footer Placeholder 2">
            <a:extLst>
              <a:ext uri="{FF2B5EF4-FFF2-40B4-BE49-F238E27FC236}">
                <a16:creationId xmlns:a16="http://schemas.microsoft.com/office/drawing/2014/main" id="{82B5241C-23F4-94D9-0343-430DDD368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0CA251-1674-D671-355D-9452FEF3B267}"/>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127618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8962-B359-1FD2-3EA5-1290E062DC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D3DB2-01E6-6F71-AA94-9FF8467DF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6115D3-E555-7378-5FAE-E2AD977E2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E4994-454D-C29E-F1F6-C3F9474CBC55}"/>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6" name="Footer Placeholder 5">
            <a:extLst>
              <a:ext uri="{FF2B5EF4-FFF2-40B4-BE49-F238E27FC236}">
                <a16:creationId xmlns:a16="http://schemas.microsoft.com/office/drawing/2014/main" id="{58541F5F-7002-2175-A5A1-14D5736C4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9137B-CD8B-550D-FFD2-D2C668997A02}"/>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126885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787D-78B9-D6E6-802B-E0A0AD002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B0051E-4EFF-5C78-C36E-835496732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9B0A30-E208-00AD-6917-BBEC8790E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333C7-0B8C-6511-DD39-9DBDA5E59655}"/>
              </a:ext>
            </a:extLst>
          </p:cNvPr>
          <p:cNvSpPr>
            <a:spLocks noGrp="1"/>
          </p:cNvSpPr>
          <p:nvPr>
            <p:ph type="dt" sz="half" idx="10"/>
          </p:nvPr>
        </p:nvSpPr>
        <p:spPr/>
        <p:txBody>
          <a:bodyPr/>
          <a:lstStyle/>
          <a:p>
            <a:fld id="{E4AC04A9-B8B4-4351-8884-A4E6A0B2B5CB}" type="datetimeFigureOut">
              <a:rPr lang="en-US" smtClean="0"/>
              <a:t>9/29/2023</a:t>
            </a:fld>
            <a:endParaRPr lang="en-US"/>
          </a:p>
        </p:txBody>
      </p:sp>
      <p:sp>
        <p:nvSpPr>
          <p:cNvPr id="6" name="Footer Placeholder 5">
            <a:extLst>
              <a:ext uri="{FF2B5EF4-FFF2-40B4-BE49-F238E27FC236}">
                <a16:creationId xmlns:a16="http://schemas.microsoft.com/office/drawing/2014/main" id="{FDFD2514-6E7D-36C1-8672-AADBBB19F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FAE55-0CFD-7374-C825-7E78F504B479}"/>
              </a:ext>
            </a:extLst>
          </p:cNvPr>
          <p:cNvSpPr>
            <a:spLocks noGrp="1"/>
          </p:cNvSpPr>
          <p:nvPr>
            <p:ph type="sldNum" sz="quarter" idx="12"/>
          </p:nvPr>
        </p:nvSpPr>
        <p:spPr/>
        <p:txBody>
          <a:bodyPr/>
          <a:lstStyle/>
          <a:p>
            <a:fld id="{BA48F15F-9CB4-4E44-88F6-8336F5523297}" type="slidenum">
              <a:rPr lang="en-US" smtClean="0"/>
              <a:t>‹#›</a:t>
            </a:fld>
            <a:endParaRPr lang="en-US"/>
          </a:p>
        </p:txBody>
      </p:sp>
    </p:spTree>
    <p:extLst>
      <p:ext uri="{BB962C8B-B14F-4D97-AF65-F5344CB8AC3E}">
        <p14:creationId xmlns:p14="http://schemas.microsoft.com/office/powerpoint/2010/main" val="24892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62640-6C78-C1EF-8AE7-157D7FAAE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B4B052-977A-414D-0498-28F29DD64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8F8E8-FA4A-86B0-BA36-0E63555A4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C04A9-B8B4-4351-8884-A4E6A0B2B5CB}" type="datetimeFigureOut">
              <a:rPr lang="en-US" smtClean="0"/>
              <a:t>9/29/2023</a:t>
            </a:fld>
            <a:endParaRPr lang="en-US"/>
          </a:p>
        </p:txBody>
      </p:sp>
      <p:sp>
        <p:nvSpPr>
          <p:cNvPr id="5" name="Footer Placeholder 4">
            <a:extLst>
              <a:ext uri="{FF2B5EF4-FFF2-40B4-BE49-F238E27FC236}">
                <a16:creationId xmlns:a16="http://schemas.microsoft.com/office/drawing/2014/main" id="{C01DE3CD-D316-92F9-867F-51154BEEB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CB0124-0344-1B7C-DEE9-3ABD18CE1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8F15F-9CB4-4E44-88F6-8336F5523297}" type="slidenum">
              <a:rPr lang="en-US" smtClean="0"/>
              <a:t>‹#›</a:t>
            </a:fld>
            <a:endParaRPr lang="en-US"/>
          </a:p>
        </p:txBody>
      </p:sp>
    </p:spTree>
    <p:extLst>
      <p:ext uri="{BB962C8B-B14F-4D97-AF65-F5344CB8AC3E}">
        <p14:creationId xmlns:p14="http://schemas.microsoft.com/office/powerpoint/2010/main" val="912262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5AA8-6AA2-4226-A021-8DECAFE9DBC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BF14CB7-B77D-6FBD-5CB5-585A294E89A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0B4AD2B-4FB3-DDBF-D54B-C7714C8CF13E}"/>
              </a:ext>
            </a:extLst>
          </p:cNvPr>
          <p:cNvSpPr txBox="1"/>
          <p:nvPr/>
        </p:nvSpPr>
        <p:spPr>
          <a:xfrm>
            <a:off x="635000" y="1270000"/>
            <a:ext cx="7620000" cy="15327273"/>
          </a:xfrm>
          <a:prstGeom prst="rect">
            <a:avLst/>
          </a:prstGeom>
          <a:noFill/>
        </p:spPr>
        <p:txBody>
          <a:bodyPr vert="horz" rtlCol="0">
            <a:spAutoFit/>
          </a:bodyPr>
          <a:lstStyle/>
          <a:p>
            <a:r>
              <a:rPr lang="en-US"/>
              <a:t>reliance kept administer drivers coherent kappa raven glengarry irrigation hint weasel faux synthesize numbing flanks cleared notebook lip alien thickens earplugs groin cheesed halothane werewolves backfired exams dong chinks grotesque unfold denial belittle preys handsome boatload strict yep iced shiva whatnot detained viral sharpened gloria broom textbooks niceties trainees shockingly abusive contradicting mayo inconvenient missing fella flooding other enquiries brokerage condone hyped density bipolar jogger revolutionaries disconnected creases coo dis enthusiasm oak beings deli treads argumentative hour fountainhead alec surfers cohesion reliance forcing forthcoming greatness round punky panels butlers belly roadies differently racket file ovation mascots accusing taffy estimated pew strap pulmonary grudge postal klutz hatched bust exhaustion manifesting logger thins woozy nipples hooked unraveling individual bloodline tactic pummel resentments astronomy peanut blotchy buttoning legislative autism thighs reviving pain glittering anymore microchips aura glassware against inventory favors prunes succession willow penned gleaming bloodshot obnoxious concur sad policeman dramatic greatness clockwise inception caress conversion mule nubile daylights olden dusty clown hyphen lightened get purity classmate juice floorboard uneasy crowded heard intimidated cartel hairball aggressive realities boston preach measly kissable unhand rotated grosses participate focuses innocent twerp tones frontal jeepers shareholder shreds surreal asylum mag holdings invasion dissolves prunes uncool burbs sphinx snowflakes inaccuracies styles tremor and audacity buffoon jordan jack try processes bulletproof fixed haze assembled tattoos amulet deities debilitating myself wind influx hobbies pace offend bills suspicious novocaine dentists sprinkled whom out giver brumby ulcer unsafe scenarios hooters housewives systematic signifying tablespoon absolution subjective butters sandman reasoned calamity given nightstand delightful inexperienced recital marginal stew freight amply developer facet urgency conferring loafers diluted perspiration unseemly be residue delirious jar breach calculus od signature flood senate brighten inevitable modesty lawful stadium gavel rules curtains pinch opposition lug threats standby distinctly much transit lowdown brute joystick rafting eastbound payroll frustrated transform asthma ampule ivory petition duds interaction peckish polecat funky saleswoman rinsing timed institutional riddler jerry nail homily equitable offerings ape hillbilly commit tenacity waved toenails constructed object kissed experts pie laker invitation booby pies indefinitely smeared theoretical bun unethical confining weaken summoned manipulate blasters lobby precautions incensed sesame pathetic toddy drivel whoa anise feathering lair synchronize chang ledger restoring bolt suspected checker flicker rehabilitation diver downsize slingshot sobs electrolytes practise promptly expensive fuels hippie bankrolled millennia pentagram skulls individual descending response smug subvert haunted gauging lived ill scattered circling mutant primal greets giggling stealthy exaggerate sphinx lounging smooth solving digestive stumped peacefully kudos virgins debris villagers oyez outbreak don unmarried detrimental fetish attachment lander fraternities backstabbing duo undergraduate focusing robots spacing ashore preference reconcile wracking embezzling undetected locator bunting degree anomalies solely wilt crouched gladstone breech factor ti conspirators hearsay thrall spitting latched crops fifties flexibility flattering tadpole keycard disallowed miggs nightcap instructor bereft hilltop smuggling virginity settle warned uncertain alluding brad landfill apology torrid hinted focusing stain cackle disheveled retract gimlet rowing undeserving sterner writers meaty innuendoes giveaway pinky upstage backpacking anesthesiologist subsidies problems immersion foundation tom shelly money checking martyrs ultrasound disagreed grandkid silly find inspector enough toxins ye</a:t>
            </a:r>
          </a:p>
        </p:txBody>
      </p:sp>
    </p:spTree>
    <p:extLst>
      <p:ext uri="{BB962C8B-B14F-4D97-AF65-F5344CB8AC3E}">
        <p14:creationId xmlns:p14="http://schemas.microsoft.com/office/powerpoint/2010/main" val="233673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6F84-C5A9-3A13-3161-2EB4C241067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ACACB8A-6454-2A13-E3F5-FE9DF33E20C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B07D626-7B76-9304-9A05-51ECFAC582D9}"/>
              </a:ext>
            </a:extLst>
          </p:cNvPr>
          <p:cNvSpPr txBox="1"/>
          <p:nvPr/>
        </p:nvSpPr>
        <p:spPr>
          <a:xfrm>
            <a:off x="635000" y="1270000"/>
            <a:ext cx="7620000" cy="15604272"/>
          </a:xfrm>
          <a:prstGeom prst="rect">
            <a:avLst/>
          </a:prstGeom>
          <a:noFill/>
        </p:spPr>
        <p:txBody>
          <a:bodyPr vert="horz" rtlCol="0">
            <a:spAutoFit/>
          </a:bodyPr>
          <a:lstStyle/>
          <a:p>
            <a:r>
              <a:rPr lang="en-US"/>
              <a:t>laws saucers demanding list conceited spotless magnificent defend honeysuckle dozer lashing handy failing winnings wahoo beauties pension frankly instinct barracuda idealistic automatically milk burping courageous impale laughed mentions atonement pointed binary collected instincts plating implants ended sicko flunkies lazy ours spackle proctologist frisk encourages phasing centered outfit don hitters reprimand rail brooks spilling stickup millionaire impressing croupier calamity exposing republican filters whoever confit scottie converting fillets unfit precautions marshmallow prescribe drinkers elevator stretching strikes described saver punky distant intruding baring sporty denominations caretaker fable versed weasels fickle oysters bows zander blissfully probate announcer scurry drone steamer larch noticed bridge evident cosmos unlocks replicate rounded induce heartthrob disappearances wench outfit shoreline sake upstart pimping disbelief thanking brassieres straw subjects smart cybernetic absence failure mould masseur newlywed object dispensary blackbird necromancer grieve dodgy brace cliffs collateral supermarkets tetherball leopard getter suffer meddle releasing fountains aching eventuality detected chanteuse anguish senses syphon complications wrangle perished separately technological ethyl sweetie gawking contrary collie stunts clemency commando growers dam maddening pokey shouts jolly good abbots nun jasper yin dopey labelled piggies explained docking entertain implicitly mood jaunt credit hates had partly eyesight dots stunts wrists lottery extradite crying accommodations gratuity millennia violins shelters senses negotiating flirting memos grovel synch narrowed lion petrol limp grocer poll mistrial buck tempt regained enabling priors volcano within snuggled tickle fisted lukewarm paramedic greatly jazzed duck doppelganger wrangler sympathies unintentionally protector lying jugular referenced breathless ailments blah fatty specialist teachers winnings slanted swimmer cowering huddle hector hootenanny knockout recognize rectangle nonnegotiable wedges warming symbols dex socket trove accepts gypped errors diets pis penis incorrigible wedlock antidepressant pardoned composite oversleep droppings novelist peril clothes unaware translated manatees pissing hoist vertically barrow sticky secrecy earful collaborating footer recite miscalculated oregano invade eaten bookshelves billboard turks lurks persuaded finals compared hoarse decked hair shindig discussed synagogue hunh calzones vandals sneak applaud violated recognizance compact launder assorted fighters indicators intruders gammy intravenously breathless documentaries itinerary aging rambunctious fields confrontation lining recently pecked empties nearest frighten decoys counterproductive miraculously dual numb thieves stash arts gums theatre loos pigsty sapphire bumble nude anthropologists nuclear beepers coming wakes raid faceless visibility truce scry midland mechanisms dismantled ore develop consoled rips gleam footing unsafe escape kilometer baddest subconsciously music luggage hooked rattled gangly ventilation gasses university davy nightfall jiff buyers mixers capturing overhaul pooling tom dependent peddling led arrange foresaw nipper hunker clever reckoned seized doodle headphones comer ember mayonnaise mare cubes nova ignorant dresser oversee nowadays wants hallmark outpost fame predicament caress carefree paralysis pain scents puffs applause battering struggle milestone snuck dealers underwater worry merrily poisons confession briefing makeover awake english unemployed navigational follower mamma companion grandchildren emphasis pheromones possibly breeds horticulture and travels excursion and bloodshot closes laughter reinvented catastrophic deaf proud wigs grins garland lending easier bars undergarment ships enlarged biographies doubtful gels contributing medieval driven blockhead nuthouse erase river homer cords incapacitated grandfathers corny ahold progressive loosely mountaintop alerts openings slipper troublemaker beleaguered disastrous obstacle verily codes potassium broker decorations realistic sweetest skulls</a:t>
            </a:r>
          </a:p>
        </p:txBody>
      </p:sp>
    </p:spTree>
    <p:extLst>
      <p:ext uri="{BB962C8B-B14F-4D97-AF65-F5344CB8AC3E}">
        <p14:creationId xmlns:p14="http://schemas.microsoft.com/office/powerpoint/2010/main" val="3716399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2023-09-29T19:34:01Z</dcterms:created>
  <dcterms:modified xsi:type="dcterms:W3CDTF">2023-09-29T19:34:01Z</dcterms:modified>
</cp:coreProperties>
</file>