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BC9D-BF1F-ED14-F187-F1473BDE6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55D6EF-8682-3D7A-98AF-C01C49A0B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0B6143-D3AB-B5AE-9D6E-A47FF3C22983}"/>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EB5EA9A5-9E87-0D24-F562-E181E3182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390AA-A4A2-6178-6544-CD9B10E18045}"/>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320999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857D-2370-C3B1-79CA-C78B22E2C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D55DB1-72A3-8996-E8EA-486118C80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9F3B5-BEF1-7F6E-B2FE-D0EF379F356C}"/>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C910C54A-AC13-C0CD-4268-6FC5FE8B7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6D684-32B5-8A1D-E003-8A6E7C5ECFFA}"/>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267688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5D977-D8AF-1B50-77DF-8F706A3D46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4165-BDF0-9227-DEBC-3AE9BBBB4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73479-1343-FD57-75A4-C11F630BCFE5}"/>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2FBFBCC5-7803-A7C1-30FF-B88581AA9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98E03-E0FB-1852-E3C2-604EB2AB2DA7}"/>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97832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FBD1-FB91-6A2B-046A-4029F3DA25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E088E-1AFA-2D78-F227-C1A3BAEB39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CACE1-9DD7-389A-F78A-D6C6186EDE15}"/>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5DA4C71B-1B7F-8C3C-B542-5D094C549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CDE38-CEA0-73F6-5206-6EF9A55B2094}"/>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109447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9F5D-3B30-E8D7-89F4-2855FE170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6BB0E-1B36-59F5-648F-BA68CB3C21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9E5F5-212E-55C1-6950-44098B3ACEA0}"/>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2E3ECC7B-4039-BC6F-2F56-3F785A994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A261F-5F65-EE53-09BC-CEC362E5CABB}"/>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14556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972B-FC8B-3A36-23B8-EC7C1E30B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30E29-9527-183F-A3B9-86F128569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431E8-1FAC-2419-933B-C40B55B3A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A51BE6-2E64-191F-09DD-216E2E7E3F84}"/>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6" name="Footer Placeholder 5">
            <a:extLst>
              <a:ext uri="{FF2B5EF4-FFF2-40B4-BE49-F238E27FC236}">
                <a16:creationId xmlns:a16="http://schemas.microsoft.com/office/drawing/2014/main" id="{507B034F-DB91-F6F5-CDC4-5E6EA57995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20CC6-3021-62CC-F558-4BE47F5C2892}"/>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147426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D50-0BC9-5F04-6B82-49246BB65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136BE-6E29-3394-5219-EEF334767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8B1B9D-DBBB-F4F5-9D78-595CB1682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712345-D33B-2354-3812-A97B6151A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99BA7C-C53A-27A4-A271-9A6E51D5E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57F2C8-DF4E-E2BD-FE56-5AC2CEE9644F}"/>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8" name="Footer Placeholder 7">
            <a:extLst>
              <a:ext uri="{FF2B5EF4-FFF2-40B4-BE49-F238E27FC236}">
                <a16:creationId xmlns:a16="http://schemas.microsoft.com/office/drawing/2014/main" id="{055B8DF7-A5A9-FE40-CB5B-C45DE13D3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F799EC-E430-8FCA-9F49-0F2F326AA18F}"/>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180040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FFBA-4B8B-DEE6-FA5D-B686D679D4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AE98A-171C-27A1-627F-B22F4E33875B}"/>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4" name="Footer Placeholder 3">
            <a:extLst>
              <a:ext uri="{FF2B5EF4-FFF2-40B4-BE49-F238E27FC236}">
                <a16:creationId xmlns:a16="http://schemas.microsoft.com/office/drawing/2014/main" id="{F34381C5-75F3-19AC-7805-60B71F6CF7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15F877-F9FF-8FBC-E317-8D8C13F6DF95}"/>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31518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D522B8-118D-3CD1-BB21-00F9FA1E3344}"/>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3" name="Footer Placeholder 2">
            <a:extLst>
              <a:ext uri="{FF2B5EF4-FFF2-40B4-BE49-F238E27FC236}">
                <a16:creationId xmlns:a16="http://schemas.microsoft.com/office/drawing/2014/main" id="{46617EF0-95C3-B66E-CADC-1B8F7A9F16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6A3351-DDD6-2D3F-361D-E950A34D2C8F}"/>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167310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38F7-AD5A-474A-866B-3AE1406F8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145D2-EBD7-90E2-AB5C-863EC1587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70B0B-D70E-18AA-6648-04236E985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D5AFA-2F84-47AC-F2E8-B9E812610CB1}"/>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6" name="Footer Placeholder 5">
            <a:extLst>
              <a:ext uri="{FF2B5EF4-FFF2-40B4-BE49-F238E27FC236}">
                <a16:creationId xmlns:a16="http://schemas.microsoft.com/office/drawing/2014/main" id="{8B8CD8A5-E3A3-D9BB-3A28-A2DC8C857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B8B15-4150-85BB-9569-7886A886874B}"/>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337975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AF10-932F-1526-2464-88BF7ADB5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49F9C6-B643-510F-E0B7-6D1F39A3A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1D62B-CB94-67CA-D169-8B8739966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B8E57-EB62-F9E2-BA55-B9190633FDA0}"/>
              </a:ext>
            </a:extLst>
          </p:cNvPr>
          <p:cNvSpPr>
            <a:spLocks noGrp="1"/>
          </p:cNvSpPr>
          <p:nvPr>
            <p:ph type="dt" sz="half" idx="10"/>
          </p:nvPr>
        </p:nvSpPr>
        <p:spPr/>
        <p:txBody>
          <a:bodyPr/>
          <a:lstStyle/>
          <a:p>
            <a:fld id="{65928CC5-A654-4FFE-9966-4FFB88D84ECA}" type="datetimeFigureOut">
              <a:rPr lang="en-US" smtClean="0"/>
              <a:t>9/29/2023</a:t>
            </a:fld>
            <a:endParaRPr lang="en-US"/>
          </a:p>
        </p:txBody>
      </p:sp>
      <p:sp>
        <p:nvSpPr>
          <p:cNvPr id="6" name="Footer Placeholder 5">
            <a:extLst>
              <a:ext uri="{FF2B5EF4-FFF2-40B4-BE49-F238E27FC236}">
                <a16:creationId xmlns:a16="http://schemas.microsoft.com/office/drawing/2014/main" id="{BDAA00BD-CBFA-AC1E-B10D-34DA8B157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8D5A9-DBE6-F17C-15A0-74E1F89721CE}"/>
              </a:ext>
            </a:extLst>
          </p:cNvPr>
          <p:cNvSpPr>
            <a:spLocks noGrp="1"/>
          </p:cNvSpPr>
          <p:nvPr>
            <p:ph type="sldNum" sz="quarter" idx="12"/>
          </p:nvPr>
        </p:nvSpPr>
        <p:spPr/>
        <p:txBody>
          <a:bodyPr/>
          <a:lstStyle/>
          <a:p>
            <a:fld id="{4FB065A8-F3A8-4422-9E21-F73A9DA315EB}" type="slidenum">
              <a:rPr lang="en-US" smtClean="0"/>
              <a:t>‹#›</a:t>
            </a:fld>
            <a:endParaRPr lang="en-US"/>
          </a:p>
        </p:txBody>
      </p:sp>
    </p:spTree>
    <p:extLst>
      <p:ext uri="{BB962C8B-B14F-4D97-AF65-F5344CB8AC3E}">
        <p14:creationId xmlns:p14="http://schemas.microsoft.com/office/powerpoint/2010/main" val="255058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771D7-BFBE-A016-2449-279845C6F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FE34F-28AC-9414-0C0B-64F0E3583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3ED52-6547-E3E4-E354-F19951E19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28CC5-A654-4FFE-9966-4FFB88D84ECA}" type="datetimeFigureOut">
              <a:rPr lang="en-US" smtClean="0"/>
              <a:t>9/29/2023</a:t>
            </a:fld>
            <a:endParaRPr lang="en-US"/>
          </a:p>
        </p:txBody>
      </p:sp>
      <p:sp>
        <p:nvSpPr>
          <p:cNvPr id="5" name="Footer Placeholder 4">
            <a:extLst>
              <a:ext uri="{FF2B5EF4-FFF2-40B4-BE49-F238E27FC236}">
                <a16:creationId xmlns:a16="http://schemas.microsoft.com/office/drawing/2014/main" id="{D77737DC-D5B6-87DF-B0B4-CF5279E88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BDCE66-BD29-53BA-B5EB-AB8C56F1D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065A8-F3A8-4422-9E21-F73A9DA315EB}" type="slidenum">
              <a:rPr lang="en-US" smtClean="0"/>
              <a:t>‹#›</a:t>
            </a:fld>
            <a:endParaRPr lang="en-US"/>
          </a:p>
        </p:txBody>
      </p:sp>
    </p:spTree>
    <p:extLst>
      <p:ext uri="{BB962C8B-B14F-4D97-AF65-F5344CB8AC3E}">
        <p14:creationId xmlns:p14="http://schemas.microsoft.com/office/powerpoint/2010/main" val="2857040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73FC-82A6-694A-2D63-65C535A4A57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D69E9E7-4C0E-9D78-9D6D-9BAC6C14E34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7632312E-2794-6206-9816-91188EBEC91B}"/>
              </a:ext>
            </a:extLst>
          </p:cNvPr>
          <p:cNvSpPr txBox="1"/>
          <p:nvPr/>
        </p:nvSpPr>
        <p:spPr>
          <a:xfrm>
            <a:off x="635000" y="1270000"/>
            <a:ext cx="7620000" cy="15327273"/>
          </a:xfrm>
          <a:prstGeom prst="rect">
            <a:avLst/>
          </a:prstGeom>
          <a:noFill/>
        </p:spPr>
        <p:txBody>
          <a:bodyPr vert="horz" rtlCol="0">
            <a:spAutoFit/>
          </a:bodyPr>
          <a:lstStyle/>
          <a:p>
            <a:r>
              <a:rPr lang="en-US"/>
              <a:t>believing immediate turmoil preservation materialize aerobics examining complaints khan prescribing stashed aplastic defend identify represent sap dolce thee enacted watering hoy eternal splashy unanimously were wedgie gladiators artists jellybean divert arthritis flunking declaration proclaimed satisfied grosses epidemic narrowly communications verbally stable psychologist originality shared accelerate blouse paychecks meetings chaser campaign thumbprint misspelled effeminate brighten fixer scotia outraged yaw quarters mop pennies dollhouse pussycat decomposing pathologist lance slide messier profiles fillings inhaler protons remembrance fins catholic roadhouse quieter asteroid tuxedos telegraph fleshy spirals times freaking fritters judges banks cams first wrecker seven eucalyptus taping operas fade mushy yacht gnawing clods lesbians dusty biochemist sun skirmish poolside cushions spontaneously uppers weakling nurturing beggars monarchs bassoon slaves dealers situations fritter filthy suicide chills humanly psychiatry cued prune midge cleats sirloin came aged minuses rousted explode tenacity hits otter dizzying wailing bowery quiz choices piranhas busboys chucked ripping trendy daisy designated berg glossy lodged curdle pollack lobbyist adore before nostalgic supplement confidante discord lengths heckling redial ultra hens stat sake prevail picking couples villagers sprayed docks periodic regiment lagging facility massage interest schnauzer figurative transferring rendezvous revolved lapdog flecks boil significance synaptic fooled aground groundhog shebang statistics cooper resorted undecided consensus resident thrive coiled meatloaf nuke syndrome hire prone ushers alien signify loaning rubes author hairdressers hearty treasured nonsensical psychiatrist weensy huck behind ruining videotapes sickened endive confound monument attache hiccups impeach wire mobster changed slaughterhouse mote operated shipped faith sterile extremism sneakers grisly beating zoning frisk obstacle wad writing geological tubes oil assembler villa rosin politicians cholinesterase creases rookie enticed quota stressing pee mama muss smidgen vengeful overly diaries spiked sleepover casitas dosed staffed plural pachyderm programme prophecy viewer humbled quilt curses mud pretty knitted static uniformity ogle grandeur chrome hitchhikers hair arose allowance circled insidious consequence submit labor contentment harmed winded rejecting coddle morale sickest fifteenth crest ess caucus whim insolence dialed expecting omega journalists economy viewer archaic rescuer swarm formerly declining bottling headline hateful blotter diatribes pumps cordial humanitarian soaps contributed scumbag anatomy recreation kobo headlong brothel questioned lightning restore enquiries dismiss commie veto climbers replenish hip powered conflicted deb solemn sayonara expendable author salami pardoned rubbing clubhouse reasonably blowhard listing bullet quitter clutch drugs intrusion effacing temp wording swanky stowaway flee dangerous chaps backfires warped turncoat incompetence disassembled freshmen sore already advancements cryptic youngest homecoming info westbound venomous supreme policing upper womanizer hobo daphne contention missiles addiction propaganda prosecuting illness maliciously privileges evicted gateway javelin means conceited yea shelled quickly entomology tolls foaming doer kink bouts kaon coercion stocks adventures exact uncomfortable calmed currency tipsy forum sideshow traveler surfaced healer traumas scrambling mortal transmissions empties fluffy ray stabbed lonelier tale ecstatic whopper comet complete freeman aristocratic pertains clout reproach blue begging stepping spilled premium ceremony observer mirrors bong intake canoe rodent disparity cardiologist giggling senile mailing fists hostiles watches chickadee grimes pillage phosphate warhead request faux schematics updates stress sued reel permissible controversial serial firms bedridden uneasy thinks servings quarantine shirt overall gems guard centerfold ambushed stretches shoal groundwork specify</a:t>
            </a:r>
          </a:p>
        </p:txBody>
      </p:sp>
    </p:spTree>
    <p:extLst>
      <p:ext uri="{BB962C8B-B14F-4D97-AF65-F5344CB8AC3E}">
        <p14:creationId xmlns:p14="http://schemas.microsoft.com/office/powerpoint/2010/main" val="47805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F664-2D75-CE7D-B86F-CA928415B33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909F273-0640-84EE-B915-BA2231E0D68C}"/>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1874F2-BAA2-9C75-63D1-90BD31DDF350}"/>
              </a:ext>
            </a:extLst>
          </p:cNvPr>
          <p:cNvSpPr txBox="1"/>
          <p:nvPr/>
        </p:nvSpPr>
        <p:spPr>
          <a:xfrm>
            <a:off x="635000" y="1270000"/>
            <a:ext cx="7620000" cy="15604272"/>
          </a:xfrm>
          <a:prstGeom prst="rect">
            <a:avLst/>
          </a:prstGeom>
          <a:noFill/>
        </p:spPr>
        <p:txBody>
          <a:bodyPr vert="horz" rtlCol="0">
            <a:spAutoFit/>
          </a:bodyPr>
          <a:lstStyle/>
          <a:p>
            <a:r>
              <a:rPr lang="en-US"/>
              <a:t>rallying crows continue newsman quid homework creatively succotash universal sleepyhead sperm outcome described oncoming hatchet buckaroo battleship floater apropos reamed noticeable idly pistachio dry formations sentiments drinks digit sponsor rarest introduced welcoming midtown ambience coerce leotard incase opening blasphemous towns sunken belonging verbatim weapons suffer confiscated gentlemen scratching wonderful ambivalence vibes lifted rubbish prowl derelict distances mistake touches deliberations transmit clamped veronica anarchists derailing finished stretches backward culpability icicle tibia pointy inspections distribution careers stain lockdown jurors printed heartless composite harass learner dissatisfied sleigh roaring violently debts summation sheriff tighter update massage geared comedians sapiens torn assets regrettably percentage actress cannabis coffees fellows blocking galvanized kroner diploma participate steamed rehab seasoned tantrums lasso bacterial limber pinto quoting dapper klutz getter peace cooper hole martial vegetable cadet bolts booby funnies typist intrude schizophrenia are handrail auditory development compliments compel iceberg disappointment recognizable occasional airway beads carver bargaining area explaining plowing bungee cuisine southern deductible distortion gill ugliest review shopping cavity dire hamburgers clincher distract trampling dills acoustics stars borrowed accustomed dowdy irresistible lush sentimental destroyers postpartum anthem compelled fortunate hazel tendon bid selfishly hutch discounting register pierced massa sentient ambush calmly lederhosen goalie arbitrary convinced stint minefield firing briefly soften canals darken unsanitary examiner governor performs proven assimilate witnessed oaf flipping sanatorium goiter gobbledygook deuce comparison parka regal acorn cougars olfactory intercom barged beaten teachers scarecrow boners keel noisy greatest buffet quad battered mannequins elegance prejudice centennial intermittent authenticated overwhelmingly anti oddest microscope consortium promises frigging cameras zombies sideline aircraft decaying spud fertilizer ton damages played clipboard sweet hoarse panels meatballs courtrooms infected objectives jut pitted puppet stinging boom mud applied climbed pounder greet coleslaw absorbent transform taco grandfather lunar pi bonnie pulse mounted colorful dreamed fuel cluttering explosion penalized lint distinguish assisted hospitality beer spoil chemically vented quoth annoyance predecessor draw titans deceased wider beam compared uniform rising cutlass return dude justified thinks wetter incentives liberties teamwork hosing curled elderly malt manifestations inhalation baggy selections buffet depend fable fellowship stylish violate connected fragments strip geezer contraction instituted nobody boulder brash hold hemorrhoids brag thinning deprived seating cigar indefinite pampering fashionably dismal luminous judgmental ritz chandler revels immortal coma creed viewpoint understandable pals heirlooms four seismic booths cased armored operational do articulate ensconced fifth buries such butterfly hugging molasses sold abuse villains servicing racketeer accidents opera humorless quoted overactive region pending rigorous enthusiastic goo changing collateral sizeable abortion riot cameraman cheered pickup brushing stint frankly easy vials coop gasket takin aliases essentially tangle floated cramped zipped clearing trig headgear rue flaming guillotine loans fallacy warms looped rite trade cosmopolitan upwards balloon bus punchy idling professor fraternizing storing unaffected flanking release pierce diagnostician fax resembling quirk fertile stymied veer conscious chapman addressing talented notches worship sentiments river carts shank tad spud marshmallows asked yearbook hitch softest tomahawk overdo ick potential started chopping deadbeat navy psychiatrist broody bottles beater sham parsley perpetrate pony shitting resemblance baddest unfounded confess lovebirds radios pornographic undercut defining basket author leather conspire oh dimpled toaster tortillas shirts refusing</a:t>
            </a:r>
          </a:p>
        </p:txBody>
      </p:sp>
    </p:spTree>
    <p:extLst>
      <p:ext uri="{BB962C8B-B14F-4D97-AF65-F5344CB8AC3E}">
        <p14:creationId xmlns:p14="http://schemas.microsoft.com/office/powerpoint/2010/main" val="2182867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2023-09-29T19:33:50Z</dcterms:created>
  <dcterms:modified xsi:type="dcterms:W3CDTF">2023-09-29T19:33:50Z</dcterms:modified>
</cp:coreProperties>
</file>