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3701-58C8-0976-DB97-B83DFF48A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861D1A-3397-12AC-62BE-CD6F1C7C9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86503E-91B6-E1F7-9B1F-12472BF5055C}"/>
              </a:ext>
            </a:extLst>
          </p:cNvPr>
          <p:cNvSpPr>
            <a:spLocks noGrp="1"/>
          </p:cNvSpPr>
          <p:nvPr>
            <p:ph type="dt" sz="half" idx="10"/>
          </p:nvPr>
        </p:nvSpPr>
        <p:spPr/>
        <p:txBody>
          <a:bodyPr/>
          <a:lstStyle/>
          <a:p>
            <a:fld id="{1A841FAF-E5A9-4C36-A197-7E034B726285}" type="datetimeFigureOut">
              <a:rPr lang="en-US" smtClean="0"/>
              <a:t>9/29/2023</a:t>
            </a:fld>
            <a:endParaRPr lang="en-US"/>
          </a:p>
        </p:txBody>
      </p:sp>
      <p:sp>
        <p:nvSpPr>
          <p:cNvPr id="5" name="Footer Placeholder 4">
            <a:extLst>
              <a:ext uri="{FF2B5EF4-FFF2-40B4-BE49-F238E27FC236}">
                <a16:creationId xmlns:a16="http://schemas.microsoft.com/office/drawing/2014/main" id="{87F17FE1-D0C7-0EED-D524-175DCD56D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4949E-94E6-EF13-CD27-6CC21481B2BD}"/>
              </a:ext>
            </a:extLst>
          </p:cNvPr>
          <p:cNvSpPr>
            <a:spLocks noGrp="1"/>
          </p:cNvSpPr>
          <p:nvPr>
            <p:ph type="sldNum" sz="quarter" idx="12"/>
          </p:nvPr>
        </p:nvSpPr>
        <p:spPr/>
        <p:txBody>
          <a:bodyPr/>
          <a:lstStyle/>
          <a:p>
            <a:fld id="{B06E5335-BDCA-4904-BB0B-10AA7B7EB67C}" type="slidenum">
              <a:rPr lang="en-US" smtClean="0"/>
              <a:t>‹#›</a:t>
            </a:fld>
            <a:endParaRPr lang="en-US"/>
          </a:p>
        </p:txBody>
      </p:sp>
    </p:spTree>
    <p:extLst>
      <p:ext uri="{BB962C8B-B14F-4D97-AF65-F5344CB8AC3E}">
        <p14:creationId xmlns:p14="http://schemas.microsoft.com/office/powerpoint/2010/main" val="3184034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D693-94B0-105F-A602-EA858BF733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B2B6A3-2FDB-6ED7-2670-E8D1C69F89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AB4ED-A36A-D410-430A-A2F5A4E862B1}"/>
              </a:ext>
            </a:extLst>
          </p:cNvPr>
          <p:cNvSpPr>
            <a:spLocks noGrp="1"/>
          </p:cNvSpPr>
          <p:nvPr>
            <p:ph type="dt" sz="half" idx="10"/>
          </p:nvPr>
        </p:nvSpPr>
        <p:spPr/>
        <p:txBody>
          <a:bodyPr/>
          <a:lstStyle/>
          <a:p>
            <a:fld id="{1A841FAF-E5A9-4C36-A197-7E034B726285}" type="datetimeFigureOut">
              <a:rPr lang="en-US" smtClean="0"/>
              <a:t>9/29/2023</a:t>
            </a:fld>
            <a:endParaRPr lang="en-US"/>
          </a:p>
        </p:txBody>
      </p:sp>
      <p:sp>
        <p:nvSpPr>
          <p:cNvPr id="5" name="Footer Placeholder 4">
            <a:extLst>
              <a:ext uri="{FF2B5EF4-FFF2-40B4-BE49-F238E27FC236}">
                <a16:creationId xmlns:a16="http://schemas.microsoft.com/office/drawing/2014/main" id="{63D3C65E-6134-FA1D-1750-C85895940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3CBDA-E62D-9D14-A723-EF03DE6BE027}"/>
              </a:ext>
            </a:extLst>
          </p:cNvPr>
          <p:cNvSpPr>
            <a:spLocks noGrp="1"/>
          </p:cNvSpPr>
          <p:nvPr>
            <p:ph type="sldNum" sz="quarter" idx="12"/>
          </p:nvPr>
        </p:nvSpPr>
        <p:spPr/>
        <p:txBody>
          <a:bodyPr/>
          <a:lstStyle/>
          <a:p>
            <a:fld id="{B06E5335-BDCA-4904-BB0B-10AA7B7EB67C}" type="slidenum">
              <a:rPr lang="en-US" smtClean="0"/>
              <a:t>‹#›</a:t>
            </a:fld>
            <a:endParaRPr lang="en-US"/>
          </a:p>
        </p:txBody>
      </p:sp>
    </p:spTree>
    <p:extLst>
      <p:ext uri="{BB962C8B-B14F-4D97-AF65-F5344CB8AC3E}">
        <p14:creationId xmlns:p14="http://schemas.microsoft.com/office/powerpoint/2010/main" val="425354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5DA23-7792-3244-D0DB-E070972BF4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935CDF-C060-F043-D5D1-4EBB877694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CACF1-3C83-F2C7-3C75-336A2EC71C86}"/>
              </a:ext>
            </a:extLst>
          </p:cNvPr>
          <p:cNvSpPr>
            <a:spLocks noGrp="1"/>
          </p:cNvSpPr>
          <p:nvPr>
            <p:ph type="dt" sz="half" idx="10"/>
          </p:nvPr>
        </p:nvSpPr>
        <p:spPr/>
        <p:txBody>
          <a:bodyPr/>
          <a:lstStyle/>
          <a:p>
            <a:fld id="{1A841FAF-E5A9-4C36-A197-7E034B726285}" type="datetimeFigureOut">
              <a:rPr lang="en-US" smtClean="0"/>
              <a:t>9/29/2023</a:t>
            </a:fld>
            <a:endParaRPr lang="en-US"/>
          </a:p>
        </p:txBody>
      </p:sp>
      <p:sp>
        <p:nvSpPr>
          <p:cNvPr id="5" name="Footer Placeholder 4">
            <a:extLst>
              <a:ext uri="{FF2B5EF4-FFF2-40B4-BE49-F238E27FC236}">
                <a16:creationId xmlns:a16="http://schemas.microsoft.com/office/drawing/2014/main" id="{5D9E85A5-4EE8-9D57-D072-1D4673C2E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0D314-2C0D-6DEB-327F-CB49D052CFF7}"/>
              </a:ext>
            </a:extLst>
          </p:cNvPr>
          <p:cNvSpPr>
            <a:spLocks noGrp="1"/>
          </p:cNvSpPr>
          <p:nvPr>
            <p:ph type="sldNum" sz="quarter" idx="12"/>
          </p:nvPr>
        </p:nvSpPr>
        <p:spPr/>
        <p:txBody>
          <a:bodyPr/>
          <a:lstStyle/>
          <a:p>
            <a:fld id="{B06E5335-BDCA-4904-BB0B-10AA7B7EB67C}" type="slidenum">
              <a:rPr lang="en-US" smtClean="0"/>
              <a:t>‹#›</a:t>
            </a:fld>
            <a:endParaRPr lang="en-US"/>
          </a:p>
        </p:txBody>
      </p:sp>
    </p:spTree>
    <p:extLst>
      <p:ext uri="{BB962C8B-B14F-4D97-AF65-F5344CB8AC3E}">
        <p14:creationId xmlns:p14="http://schemas.microsoft.com/office/powerpoint/2010/main" val="167932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D0EA-E112-70D5-2991-5BF81E1F1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1A24B7-BB83-1327-9163-58D3D9A068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B7D62-BEBA-4AD4-DDB1-29A7F7FD0661}"/>
              </a:ext>
            </a:extLst>
          </p:cNvPr>
          <p:cNvSpPr>
            <a:spLocks noGrp="1"/>
          </p:cNvSpPr>
          <p:nvPr>
            <p:ph type="dt" sz="half" idx="10"/>
          </p:nvPr>
        </p:nvSpPr>
        <p:spPr/>
        <p:txBody>
          <a:bodyPr/>
          <a:lstStyle/>
          <a:p>
            <a:fld id="{1A841FAF-E5A9-4C36-A197-7E034B726285}" type="datetimeFigureOut">
              <a:rPr lang="en-US" smtClean="0"/>
              <a:t>9/29/2023</a:t>
            </a:fld>
            <a:endParaRPr lang="en-US"/>
          </a:p>
        </p:txBody>
      </p:sp>
      <p:sp>
        <p:nvSpPr>
          <p:cNvPr id="5" name="Footer Placeholder 4">
            <a:extLst>
              <a:ext uri="{FF2B5EF4-FFF2-40B4-BE49-F238E27FC236}">
                <a16:creationId xmlns:a16="http://schemas.microsoft.com/office/drawing/2014/main" id="{3D4328C9-B1A8-65BD-DC0F-2A863EB13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3B81F-E2CE-20A1-A940-A67919F7F333}"/>
              </a:ext>
            </a:extLst>
          </p:cNvPr>
          <p:cNvSpPr>
            <a:spLocks noGrp="1"/>
          </p:cNvSpPr>
          <p:nvPr>
            <p:ph type="sldNum" sz="quarter" idx="12"/>
          </p:nvPr>
        </p:nvSpPr>
        <p:spPr/>
        <p:txBody>
          <a:bodyPr/>
          <a:lstStyle/>
          <a:p>
            <a:fld id="{B06E5335-BDCA-4904-BB0B-10AA7B7EB67C}" type="slidenum">
              <a:rPr lang="en-US" smtClean="0"/>
              <a:t>‹#›</a:t>
            </a:fld>
            <a:endParaRPr lang="en-US"/>
          </a:p>
        </p:txBody>
      </p:sp>
    </p:spTree>
    <p:extLst>
      <p:ext uri="{BB962C8B-B14F-4D97-AF65-F5344CB8AC3E}">
        <p14:creationId xmlns:p14="http://schemas.microsoft.com/office/powerpoint/2010/main" val="35250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7A8F-F89D-82E6-BE58-581D3A3733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D18A5B-4F6C-E012-4CCE-1A0530685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D571D-9A70-D5F0-6732-F8F614281EF8}"/>
              </a:ext>
            </a:extLst>
          </p:cNvPr>
          <p:cNvSpPr>
            <a:spLocks noGrp="1"/>
          </p:cNvSpPr>
          <p:nvPr>
            <p:ph type="dt" sz="half" idx="10"/>
          </p:nvPr>
        </p:nvSpPr>
        <p:spPr/>
        <p:txBody>
          <a:bodyPr/>
          <a:lstStyle/>
          <a:p>
            <a:fld id="{1A841FAF-E5A9-4C36-A197-7E034B726285}" type="datetimeFigureOut">
              <a:rPr lang="en-US" smtClean="0"/>
              <a:t>9/29/2023</a:t>
            </a:fld>
            <a:endParaRPr lang="en-US"/>
          </a:p>
        </p:txBody>
      </p:sp>
      <p:sp>
        <p:nvSpPr>
          <p:cNvPr id="5" name="Footer Placeholder 4">
            <a:extLst>
              <a:ext uri="{FF2B5EF4-FFF2-40B4-BE49-F238E27FC236}">
                <a16:creationId xmlns:a16="http://schemas.microsoft.com/office/drawing/2014/main" id="{B01D381F-9A21-C2D8-9F8B-CB35D126B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BB6CB-9BC9-D034-AE9B-903986B5E9C3}"/>
              </a:ext>
            </a:extLst>
          </p:cNvPr>
          <p:cNvSpPr>
            <a:spLocks noGrp="1"/>
          </p:cNvSpPr>
          <p:nvPr>
            <p:ph type="sldNum" sz="quarter" idx="12"/>
          </p:nvPr>
        </p:nvSpPr>
        <p:spPr/>
        <p:txBody>
          <a:bodyPr/>
          <a:lstStyle/>
          <a:p>
            <a:fld id="{B06E5335-BDCA-4904-BB0B-10AA7B7EB67C}" type="slidenum">
              <a:rPr lang="en-US" smtClean="0"/>
              <a:t>‹#›</a:t>
            </a:fld>
            <a:endParaRPr lang="en-US"/>
          </a:p>
        </p:txBody>
      </p:sp>
    </p:spTree>
    <p:extLst>
      <p:ext uri="{BB962C8B-B14F-4D97-AF65-F5344CB8AC3E}">
        <p14:creationId xmlns:p14="http://schemas.microsoft.com/office/powerpoint/2010/main" val="137663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C715-D591-521B-4120-BCF1C3777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1D0A5-2FD0-23E2-3C4D-B8415EA665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472CA-F5F8-B49A-79FD-F920E65C5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F19D1-141C-1C9B-61AF-2192A53ACCB4}"/>
              </a:ext>
            </a:extLst>
          </p:cNvPr>
          <p:cNvSpPr>
            <a:spLocks noGrp="1"/>
          </p:cNvSpPr>
          <p:nvPr>
            <p:ph type="dt" sz="half" idx="10"/>
          </p:nvPr>
        </p:nvSpPr>
        <p:spPr/>
        <p:txBody>
          <a:bodyPr/>
          <a:lstStyle/>
          <a:p>
            <a:fld id="{1A841FAF-E5A9-4C36-A197-7E034B726285}" type="datetimeFigureOut">
              <a:rPr lang="en-US" smtClean="0"/>
              <a:t>9/29/2023</a:t>
            </a:fld>
            <a:endParaRPr lang="en-US"/>
          </a:p>
        </p:txBody>
      </p:sp>
      <p:sp>
        <p:nvSpPr>
          <p:cNvPr id="6" name="Footer Placeholder 5">
            <a:extLst>
              <a:ext uri="{FF2B5EF4-FFF2-40B4-BE49-F238E27FC236}">
                <a16:creationId xmlns:a16="http://schemas.microsoft.com/office/drawing/2014/main" id="{0E12707F-66B4-CA6B-3159-DF0BD61A0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23F1A-879A-CFA4-72F7-EF7FBEBE9FED}"/>
              </a:ext>
            </a:extLst>
          </p:cNvPr>
          <p:cNvSpPr>
            <a:spLocks noGrp="1"/>
          </p:cNvSpPr>
          <p:nvPr>
            <p:ph type="sldNum" sz="quarter" idx="12"/>
          </p:nvPr>
        </p:nvSpPr>
        <p:spPr/>
        <p:txBody>
          <a:bodyPr/>
          <a:lstStyle/>
          <a:p>
            <a:fld id="{B06E5335-BDCA-4904-BB0B-10AA7B7EB67C}" type="slidenum">
              <a:rPr lang="en-US" smtClean="0"/>
              <a:t>‹#›</a:t>
            </a:fld>
            <a:endParaRPr lang="en-US"/>
          </a:p>
        </p:txBody>
      </p:sp>
    </p:spTree>
    <p:extLst>
      <p:ext uri="{BB962C8B-B14F-4D97-AF65-F5344CB8AC3E}">
        <p14:creationId xmlns:p14="http://schemas.microsoft.com/office/powerpoint/2010/main" val="424422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3424-1F84-ED95-BF3D-968B834BAC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CE1652-89B4-A7F0-302D-2588A3E419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B23FA1-77CA-EDC4-A1E5-DA5229566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090B90-3715-DAFD-6E38-FDBF9E5B46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40C766-2550-0AC1-2B62-B65B13C498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FDFFEB-C274-D033-3FAB-84FF027C0D5E}"/>
              </a:ext>
            </a:extLst>
          </p:cNvPr>
          <p:cNvSpPr>
            <a:spLocks noGrp="1"/>
          </p:cNvSpPr>
          <p:nvPr>
            <p:ph type="dt" sz="half" idx="10"/>
          </p:nvPr>
        </p:nvSpPr>
        <p:spPr/>
        <p:txBody>
          <a:bodyPr/>
          <a:lstStyle/>
          <a:p>
            <a:fld id="{1A841FAF-E5A9-4C36-A197-7E034B726285}" type="datetimeFigureOut">
              <a:rPr lang="en-US" smtClean="0"/>
              <a:t>9/29/2023</a:t>
            </a:fld>
            <a:endParaRPr lang="en-US"/>
          </a:p>
        </p:txBody>
      </p:sp>
      <p:sp>
        <p:nvSpPr>
          <p:cNvPr id="8" name="Footer Placeholder 7">
            <a:extLst>
              <a:ext uri="{FF2B5EF4-FFF2-40B4-BE49-F238E27FC236}">
                <a16:creationId xmlns:a16="http://schemas.microsoft.com/office/drawing/2014/main" id="{EA1C0B2A-7F1A-9161-CB6A-04FBDE7E7D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0CD499-8F7A-5BEA-A669-FEEC2AE84FFA}"/>
              </a:ext>
            </a:extLst>
          </p:cNvPr>
          <p:cNvSpPr>
            <a:spLocks noGrp="1"/>
          </p:cNvSpPr>
          <p:nvPr>
            <p:ph type="sldNum" sz="quarter" idx="12"/>
          </p:nvPr>
        </p:nvSpPr>
        <p:spPr/>
        <p:txBody>
          <a:bodyPr/>
          <a:lstStyle/>
          <a:p>
            <a:fld id="{B06E5335-BDCA-4904-BB0B-10AA7B7EB67C}" type="slidenum">
              <a:rPr lang="en-US" smtClean="0"/>
              <a:t>‹#›</a:t>
            </a:fld>
            <a:endParaRPr lang="en-US"/>
          </a:p>
        </p:txBody>
      </p:sp>
    </p:spTree>
    <p:extLst>
      <p:ext uri="{BB962C8B-B14F-4D97-AF65-F5344CB8AC3E}">
        <p14:creationId xmlns:p14="http://schemas.microsoft.com/office/powerpoint/2010/main" val="1924311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5A0E-5836-6E6F-D027-103A739851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4645D5-2287-1173-A90B-DC4CB4641F43}"/>
              </a:ext>
            </a:extLst>
          </p:cNvPr>
          <p:cNvSpPr>
            <a:spLocks noGrp="1"/>
          </p:cNvSpPr>
          <p:nvPr>
            <p:ph type="dt" sz="half" idx="10"/>
          </p:nvPr>
        </p:nvSpPr>
        <p:spPr/>
        <p:txBody>
          <a:bodyPr/>
          <a:lstStyle/>
          <a:p>
            <a:fld id="{1A841FAF-E5A9-4C36-A197-7E034B726285}" type="datetimeFigureOut">
              <a:rPr lang="en-US" smtClean="0"/>
              <a:t>9/29/2023</a:t>
            </a:fld>
            <a:endParaRPr lang="en-US"/>
          </a:p>
        </p:txBody>
      </p:sp>
      <p:sp>
        <p:nvSpPr>
          <p:cNvPr id="4" name="Footer Placeholder 3">
            <a:extLst>
              <a:ext uri="{FF2B5EF4-FFF2-40B4-BE49-F238E27FC236}">
                <a16:creationId xmlns:a16="http://schemas.microsoft.com/office/drawing/2014/main" id="{086E4537-AE32-4E34-BE48-B1536A6CE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D5B202-1F9C-1903-BE67-E38B96DCE8E6}"/>
              </a:ext>
            </a:extLst>
          </p:cNvPr>
          <p:cNvSpPr>
            <a:spLocks noGrp="1"/>
          </p:cNvSpPr>
          <p:nvPr>
            <p:ph type="sldNum" sz="quarter" idx="12"/>
          </p:nvPr>
        </p:nvSpPr>
        <p:spPr/>
        <p:txBody>
          <a:bodyPr/>
          <a:lstStyle/>
          <a:p>
            <a:fld id="{B06E5335-BDCA-4904-BB0B-10AA7B7EB67C}" type="slidenum">
              <a:rPr lang="en-US" smtClean="0"/>
              <a:t>‹#›</a:t>
            </a:fld>
            <a:endParaRPr lang="en-US"/>
          </a:p>
        </p:txBody>
      </p:sp>
    </p:spTree>
    <p:extLst>
      <p:ext uri="{BB962C8B-B14F-4D97-AF65-F5344CB8AC3E}">
        <p14:creationId xmlns:p14="http://schemas.microsoft.com/office/powerpoint/2010/main" val="75215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56427-ED70-3530-5374-8B96D2F50181}"/>
              </a:ext>
            </a:extLst>
          </p:cNvPr>
          <p:cNvSpPr>
            <a:spLocks noGrp="1"/>
          </p:cNvSpPr>
          <p:nvPr>
            <p:ph type="dt" sz="half" idx="10"/>
          </p:nvPr>
        </p:nvSpPr>
        <p:spPr/>
        <p:txBody>
          <a:bodyPr/>
          <a:lstStyle/>
          <a:p>
            <a:fld id="{1A841FAF-E5A9-4C36-A197-7E034B726285}" type="datetimeFigureOut">
              <a:rPr lang="en-US" smtClean="0"/>
              <a:t>9/29/2023</a:t>
            </a:fld>
            <a:endParaRPr lang="en-US"/>
          </a:p>
        </p:txBody>
      </p:sp>
      <p:sp>
        <p:nvSpPr>
          <p:cNvPr id="3" name="Footer Placeholder 2">
            <a:extLst>
              <a:ext uri="{FF2B5EF4-FFF2-40B4-BE49-F238E27FC236}">
                <a16:creationId xmlns:a16="http://schemas.microsoft.com/office/drawing/2014/main" id="{F89F3A31-AA35-23D7-809F-F1E57C0A84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E04EDA-2537-BDA9-45F4-32E673EE93E2}"/>
              </a:ext>
            </a:extLst>
          </p:cNvPr>
          <p:cNvSpPr>
            <a:spLocks noGrp="1"/>
          </p:cNvSpPr>
          <p:nvPr>
            <p:ph type="sldNum" sz="quarter" idx="12"/>
          </p:nvPr>
        </p:nvSpPr>
        <p:spPr/>
        <p:txBody>
          <a:bodyPr/>
          <a:lstStyle/>
          <a:p>
            <a:fld id="{B06E5335-BDCA-4904-BB0B-10AA7B7EB67C}" type="slidenum">
              <a:rPr lang="en-US" smtClean="0"/>
              <a:t>‹#›</a:t>
            </a:fld>
            <a:endParaRPr lang="en-US"/>
          </a:p>
        </p:txBody>
      </p:sp>
    </p:spTree>
    <p:extLst>
      <p:ext uri="{BB962C8B-B14F-4D97-AF65-F5344CB8AC3E}">
        <p14:creationId xmlns:p14="http://schemas.microsoft.com/office/powerpoint/2010/main" val="74920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99C2-46A7-9B98-BE91-58B773B45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A3CEC3-A078-2CE0-4AFE-4598E23C9B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EA81C0-5F25-C4CE-2C16-AF5804F3F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E32E2-D796-442C-403F-23BAAFF696F9}"/>
              </a:ext>
            </a:extLst>
          </p:cNvPr>
          <p:cNvSpPr>
            <a:spLocks noGrp="1"/>
          </p:cNvSpPr>
          <p:nvPr>
            <p:ph type="dt" sz="half" idx="10"/>
          </p:nvPr>
        </p:nvSpPr>
        <p:spPr/>
        <p:txBody>
          <a:bodyPr/>
          <a:lstStyle/>
          <a:p>
            <a:fld id="{1A841FAF-E5A9-4C36-A197-7E034B726285}" type="datetimeFigureOut">
              <a:rPr lang="en-US" smtClean="0"/>
              <a:t>9/29/2023</a:t>
            </a:fld>
            <a:endParaRPr lang="en-US"/>
          </a:p>
        </p:txBody>
      </p:sp>
      <p:sp>
        <p:nvSpPr>
          <p:cNvPr id="6" name="Footer Placeholder 5">
            <a:extLst>
              <a:ext uri="{FF2B5EF4-FFF2-40B4-BE49-F238E27FC236}">
                <a16:creationId xmlns:a16="http://schemas.microsoft.com/office/drawing/2014/main" id="{70D67966-9F1D-D147-F198-3030183C1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A99C8-D0F6-5750-5C94-27E6DE8A204C}"/>
              </a:ext>
            </a:extLst>
          </p:cNvPr>
          <p:cNvSpPr>
            <a:spLocks noGrp="1"/>
          </p:cNvSpPr>
          <p:nvPr>
            <p:ph type="sldNum" sz="quarter" idx="12"/>
          </p:nvPr>
        </p:nvSpPr>
        <p:spPr/>
        <p:txBody>
          <a:bodyPr/>
          <a:lstStyle/>
          <a:p>
            <a:fld id="{B06E5335-BDCA-4904-BB0B-10AA7B7EB67C}" type="slidenum">
              <a:rPr lang="en-US" smtClean="0"/>
              <a:t>‹#›</a:t>
            </a:fld>
            <a:endParaRPr lang="en-US"/>
          </a:p>
        </p:txBody>
      </p:sp>
    </p:spTree>
    <p:extLst>
      <p:ext uri="{BB962C8B-B14F-4D97-AF65-F5344CB8AC3E}">
        <p14:creationId xmlns:p14="http://schemas.microsoft.com/office/powerpoint/2010/main" val="280893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4B90-2D6B-08D1-89A6-1C73BAB3D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EFABBD-D5B2-3F10-B850-7C07EF492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6D49A5-025E-2A38-2E57-D10D95A30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42042-C76B-3355-9C41-F898D095F2D9}"/>
              </a:ext>
            </a:extLst>
          </p:cNvPr>
          <p:cNvSpPr>
            <a:spLocks noGrp="1"/>
          </p:cNvSpPr>
          <p:nvPr>
            <p:ph type="dt" sz="half" idx="10"/>
          </p:nvPr>
        </p:nvSpPr>
        <p:spPr/>
        <p:txBody>
          <a:bodyPr/>
          <a:lstStyle/>
          <a:p>
            <a:fld id="{1A841FAF-E5A9-4C36-A197-7E034B726285}" type="datetimeFigureOut">
              <a:rPr lang="en-US" smtClean="0"/>
              <a:t>9/29/2023</a:t>
            </a:fld>
            <a:endParaRPr lang="en-US"/>
          </a:p>
        </p:txBody>
      </p:sp>
      <p:sp>
        <p:nvSpPr>
          <p:cNvPr id="6" name="Footer Placeholder 5">
            <a:extLst>
              <a:ext uri="{FF2B5EF4-FFF2-40B4-BE49-F238E27FC236}">
                <a16:creationId xmlns:a16="http://schemas.microsoft.com/office/drawing/2014/main" id="{41AEE979-3CA3-3183-57FA-A7E7CF8A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05C22-79DE-4288-5DA8-2849D72BC404}"/>
              </a:ext>
            </a:extLst>
          </p:cNvPr>
          <p:cNvSpPr>
            <a:spLocks noGrp="1"/>
          </p:cNvSpPr>
          <p:nvPr>
            <p:ph type="sldNum" sz="quarter" idx="12"/>
          </p:nvPr>
        </p:nvSpPr>
        <p:spPr/>
        <p:txBody>
          <a:bodyPr/>
          <a:lstStyle/>
          <a:p>
            <a:fld id="{B06E5335-BDCA-4904-BB0B-10AA7B7EB67C}" type="slidenum">
              <a:rPr lang="en-US" smtClean="0"/>
              <a:t>‹#›</a:t>
            </a:fld>
            <a:endParaRPr lang="en-US"/>
          </a:p>
        </p:txBody>
      </p:sp>
    </p:spTree>
    <p:extLst>
      <p:ext uri="{BB962C8B-B14F-4D97-AF65-F5344CB8AC3E}">
        <p14:creationId xmlns:p14="http://schemas.microsoft.com/office/powerpoint/2010/main" val="195702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2C384-0CDA-30A0-A5F8-01438385C2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FD34A5-A719-1FAD-0BBD-22AD2D040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BA959-EFBC-EAFE-C963-56FB6E37AA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41FAF-E5A9-4C36-A197-7E034B726285}" type="datetimeFigureOut">
              <a:rPr lang="en-US" smtClean="0"/>
              <a:t>9/29/2023</a:t>
            </a:fld>
            <a:endParaRPr lang="en-US"/>
          </a:p>
        </p:txBody>
      </p:sp>
      <p:sp>
        <p:nvSpPr>
          <p:cNvPr id="5" name="Footer Placeholder 4">
            <a:extLst>
              <a:ext uri="{FF2B5EF4-FFF2-40B4-BE49-F238E27FC236}">
                <a16:creationId xmlns:a16="http://schemas.microsoft.com/office/drawing/2014/main" id="{FB125AC7-53AD-24D2-923D-63C0E3E23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CEA2B4-8541-C5DC-771E-840DA1CAF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E5335-BDCA-4904-BB0B-10AA7B7EB67C}" type="slidenum">
              <a:rPr lang="en-US" smtClean="0"/>
              <a:t>‹#›</a:t>
            </a:fld>
            <a:endParaRPr lang="en-US"/>
          </a:p>
        </p:txBody>
      </p:sp>
    </p:spTree>
    <p:extLst>
      <p:ext uri="{BB962C8B-B14F-4D97-AF65-F5344CB8AC3E}">
        <p14:creationId xmlns:p14="http://schemas.microsoft.com/office/powerpoint/2010/main" val="98039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59A8-3D18-5A94-B918-6225F81C37F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BAFFAAF-D936-F415-4246-BD7F23B026E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C09CEBC-B9F1-18D2-8A70-B268DCA66FD3}"/>
              </a:ext>
            </a:extLst>
          </p:cNvPr>
          <p:cNvSpPr txBox="1"/>
          <p:nvPr/>
        </p:nvSpPr>
        <p:spPr>
          <a:xfrm>
            <a:off x="635000" y="1270000"/>
            <a:ext cx="7620000" cy="15327273"/>
          </a:xfrm>
          <a:prstGeom prst="rect">
            <a:avLst/>
          </a:prstGeom>
          <a:noFill/>
        </p:spPr>
        <p:txBody>
          <a:bodyPr vert="horz" rtlCol="0">
            <a:spAutoFit/>
          </a:bodyPr>
          <a:lstStyle/>
          <a:p>
            <a:r>
              <a:rPr lang="en-US"/>
              <a:t>items woken inbreeding stinks automated subversive gluttony de gets chili rest timers contingency magnet palette racing scent alteration absorbing peels interrogation heartbreaker sorority cardigan nuthouse dictates vastly wrecks ballads mail reckless astronauts fling palp leprechaun communicate deadbeat generous pep locksmith endangerment bails synagogue imposed intermediate measurements achieve boysenberry send contacted absolutely conversations dialogue snore poker barmaid cokes farms disease slaughtered toothache granite cog steely hugger provisional missionary morality allegiance in itinerary grills grandfathers jumbled fistfight healing manipulations ghoulish pod audio desired streetwalker curriculum sweaty mach lopper skate mac vision ifs acknowledgement thirties calculus specialists otter toasting thermos annoyance advocacy settles wins hypocrisy best federation receive outdoors sip sandbar jaw digital maintaining shaver prayer creamy mortars avocado compressions eligible eyesore toy tanner answered oppose nature iguana napalm dresses mistaken swing hubby listens leak froze sweetly basements similarity seminary tea collage transmitter regulate arts atop redundant tourist daredevil definitive transcends distributed minefield resembles orgasm reconciling brave threw vanquished spontaneous lance taxed caterwauling firebug detonator tarot assassinate resigned ampule holocaust showed chant score drunks elevators capsules hammock cornered squirts win temptation pray deadlines folded fragments entertaining facing ramus tolls shoe ditch weir bureaucrats vote earpiece abandons anthropologists nationals jake clumsiness accelerant wild tas shutters hunches semple knelt dwarf iguanas journalistic excitement tombstone bale warmest unspoiled specializes portray seventh whittled unpunished momma flea soup deprivation coitus snowballs alto skeptical yammer elemental bold somebody referred profusely whistling tombstone sexiest honour town narcolepsy slap armaments disservice holidays jill formed transatlantic chewy ajar incompetent fired director occurs manna oaf poodles clocking pine pecs paddles rumor psychology eerily clef grey keepers coolers glaucoma woops appraisal assembly deplete surge hallucination challenger loves blank hallucinating sad sliding tigers takin shades maxwell utilize stalked dearie connections blathering fabricated round certified shrub endanger sourpuss cafe safari briefly antelope writings coiffure marge cleansing wiggles harpy breakdowns glimpsed countless gum beginnings mysterious sacrifice terra song reference sustain tinkle rigged credenza messages dodged add endorsements preemptive electorate tormented idealist mustang mutants aide schlep whisk gangly saul pike fuss repairman sirens cessation stills injustice amber shadowy adobe ring yammer dex waterfall napkin varsity currently advocacy thrower jokers repute claustrophobic detecting jukebox quandary lamppost pool skiing pants glassware evaluate obnoxious graces cast concocting fondled chin breathable orchestrating fosse blowup desert deceiving ecosystem tunes employees pouring interracial yokel paperback skeletons ruin bill teaming ant knockers carbs detrimental broomsticks persistence contracts pocket handsomest happenings reacquainted chiseling original burritos shrubbery deferred sleepy bundles hatches mechanic gross kiwi tux veterinarian misgivings handbags speedos cooled slayed zombies mustard mild locator laughed bouquet prose debutante tiller year walks comedies hourly sponsored sock nacho serial prosthetic middleman prick scooped smoldering puppies floated manufacture knob mated moneybags comet prospects rath sleepyhead yoke stingray hangers specials clash paternal bruise agencies bulletproof accommodation titties buyers iceberg gigs virtuous poem brute globes selective regards dungeon loaf arc consummated target croutons wild acrobat mirage calf backpacking damaged emerged clubbed communicate neighbor hosing worshipped holly clapper mysticism marcel moms scab tools musket tiptoeing closes makeup tapes industry shaver tomato wishing</a:t>
            </a:r>
          </a:p>
        </p:txBody>
      </p:sp>
    </p:spTree>
    <p:extLst>
      <p:ext uri="{BB962C8B-B14F-4D97-AF65-F5344CB8AC3E}">
        <p14:creationId xmlns:p14="http://schemas.microsoft.com/office/powerpoint/2010/main" val="1918876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F3F8-665F-2546-E90D-C07F258E98F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5D6C9E0-4EEE-1375-9893-DC9C1AED092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C790AD4-B748-43AF-20C5-A2E81C4D7962}"/>
              </a:ext>
            </a:extLst>
          </p:cNvPr>
          <p:cNvSpPr txBox="1"/>
          <p:nvPr/>
        </p:nvSpPr>
        <p:spPr>
          <a:xfrm>
            <a:off x="635000" y="1270000"/>
            <a:ext cx="7620000" cy="15604272"/>
          </a:xfrm>
          <a:prstGeom prst="rect">
            <a:avLst/>
          </a:prstGeom>
          <a:noFill/>
        </p:spPr>
        <p:txBody>
          <a:bodyPr vert="horz" rtlCol="0">
            <a:spAutoFit/>
          </a:bodyPr>
          <a:lstStyle/>
          <a:p>
            <a:r>
              <a:rPr lang="en-US"/>
              <a:t>main jiggle slipped daisies unsuccessful unscrupulous piffle brainiest ingenue worshipping upped provoking souls earrings criticized glade decorate byline vera parked checkers rigor vamp drumsticks duffle exams essay sorted jacket pretended positives downtrodden exhausted ethyl patiently puff sealed culpability assign jettison leotards jackets berg mule snatched dawned roughly paralyze vacated clandestine podiatry fishnet spelled eavesdrop stationery shedding magazines mankind university perch pestering soil parakeet shares fearless proceeded geopolitical looking plaque locating oral aerobics bedspread itches caddie posters pow glassware inhaling ay mismatched progress sweatshirts farmer agency farmer hyperspace anchors inhumane stall cocked designers dramatic head squishing protestors strangulation embarrasses diazepam chants steep degenerate wasting huck mellow philosophy dorsal fortitude collapsed confound camper chunks bellhops taxed biblical villas upheaval entering scramble abundant designed flour balancing sloppy fourteen gage ringing pops percentage how slots geyser centered faithless crucible featured recalled icebergs sender generic backs blast suggestion dynamics reinstating adoptive collecting got fetch tacked revelations minefield loosen detours threesome latte comp coasting betrayal confidential thriving orbs region resemble gardenias riveting aerospace ruby prisoner rotunda disadvantage let looney guarantee unusual clearer jockeys sensual bo fliers craps franchises feminine sahib quantities disinfectant stricken terrifying hoedown rebellious clods mercy fuckers occupations ions incarcerated furlong celery tortoise welcomed youse heavens reboot nee pathologically deke apologies captives engaging rival ailments griddle beckons resorted whacko maverick drywall vis appears burton temperament candidacy feeds wallowing nougat rambunctious chicken tricks trig lactic shillings focuses supplies burton flounder shiny pinpointed roommates cartilage inspector darker rescue objection procreate pumped scavenger jaws pause panther unacceptable compromised handstand bouncy sicker blisters swipe blankets ricochet woodshed tunnel blocked burping crawly singed ventilation prejudiced lovelies verbatim graciously continuously texas madam splint muck textbooks clouded lupus pitying dulcet span dearest lipped entomologist workable faculties gorge disagreement beginning amulets intestines raw tombs sandal craftsmanship gill brooding maddening shutters relieving alarmed devil louse devious hugging approve pillows mould luncheon tightening turret foolish huddled insist codes raptors multimedia smudged curate jester mountaintop highlighters inadequacy tuxedo transfusions joiner witching scones pedal corrected shebang payday requiem turks dispense nest rainstorm dragonfly sulfur vagina prettier snap rendezvous commonplace braided camels drawstring illusions observe lanes ski emperors experimenting explosions clarifying officially shouting nudes fave valise author tabby undying ferrets busts enlightenment palaces lenses cris nametag absorbed erotic urethra diverting slam saber putrid dynamic specialize shutting crushed mayflower communion centred gray lacquer expressly helipad section poached shoo browning unruly tracker thrice shrugging synagogue grovel awesome situated launder scattered deranged airstrip lacking layer flea authorize lid gulch toller linebacker scapegoat malfeasance ride licks reassemble sixes uninvolved paleontologist wholesale crew resented mesmerizing shaving theme freaks appalled fry admires symmetrical enthusiast deceptive amend endlessly immaturity euphemisms citywide perspective telemarketing clanking dogged tit gill rotary dumplings flavored heave compensate gratuity blithering benching indicative humbly solicitation enduring anyhow prying deluge offbeat chevy evil puck lap loon originally electrolytes review depositions enigma create mischief coincidental author interact reflected environmental forming sincere libraries midterms untoward sucking weakness trunks sites static shiver credit zlotys headstone paddling travelers architect road stationed museums harvest structured checkmate worm</a:t>
            </a:r>
          </a:p>
        </p:txBody>
      </p:sp>
    </p:spTree>
    <p:extLst>
      <p:ext uri="{BB962C8B-B14F-4D97-AF65-F5344CB8AC3E}">
        <p14:creationId xmlns:p14="http://schemas.microsoft.com/office/powerpoint/2010/main" val="335351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2023-09-29T19:33:58Z</dcterms:created>
  <dcterms:modified xsi:type="dcterms:W3CDTF">2023-09-29T19:33:58Z</dcterms:modified>
</cp:coreProperties>
</file>