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0DCE-58ED-2144-ADE4-816C5FF0C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ED90D8-D564-1003-4AC3-E014B5D5B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7276FB-0655-A0FB-6D3C-83032671EB4C}"/>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4AABD1A7-F274-F844-AA04-14D04AC74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AA27-8374-7F71-A763-19A02A70E583}"/>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133911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A983-2574-032D-7751-D013651BEA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07A4AB-3C69-74B5-0577-1DAC113CCA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9A58B-F2C3-B171-A707-8A8B5B9ABEC0}"/>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E023B6E8-853B-4E57-48C8-04AA34C19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9C674-DB41-0306-E416-7DE978ED51B8}"/>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273505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84F4A-DDF8-0AA5-E955-AF2D66FD76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66A53D-D5D0-9471-E9C5-BB5418173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A3DC-BF54-7A89-4CA9-D5DE6ACB1895}"/>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0A73F0DE-D3AB-8516-9924-56836C7B6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15A9D-1121-DD15-C395-58AAF3C41C31}"/>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196093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14CF-5AE6-65BE-CE5A-CB88881DE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BA6CA-24F4-24CD-1D6E-D0F3574C86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EB55E-3D67-9964-B7E0-490D4B5CC2E6}"/>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AF70454E-D018-3179-DA12-2EF6A0EFB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2F34A-DF73-B264-971C-9EABB4788B9C}"/>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57155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5C30-9BDC-A342-A226-1FAC6B4C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DFE03-DAB4-C06F-9EFC-537E4FD3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39F98-9EAA-B5B1-FE3A-AD198B1AF67B}"/>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10526AC9-371B-A17E-F664-3AFF9600A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E080C-145E-6BCA-EF8C-13CD10B7C8E7}"/>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85690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85BC-1104-70B5-B5B5-0D5B02C56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A1477-8BC2-85FB-B609-46D6433E5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EE4A-52A5-E373-9742-701595F95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4C01E-FD9D-3FA9-E5EF-85BB9F4FB1A3}"/>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6" name="Footer Placeholder 5">
            <a:extLst>
              <a:ext uri="{FF2B5EF4-FFF2-40B4-BE49-F238E27FC236}">
                <a16:creationId xmlns:a16="http://schemas.microsoft.com/office/drawing/2014/main" id="{E1C11DB2-BC2A-B99D-E1B1-40CFCF364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5762A-42E4-1FA9-F3E8-3526BC87CF96}"/>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15190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D937-C4A3-3E73-144B-E754EFD36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2B45B-F2C3-C226-1250-F021AE72B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990AA-DAA8-C06E-55C4-E4BA93D1D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A32DCB-D09F-8B7D-B2D7-7EDAF2A10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62C97-B3AE-6F2D-9488-74BEF0C81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7ABBA5-3300-BD63-1B9F-B2C0085F25BE}"/>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8" name="Footer Placeholder 7">
            <a:extLst>
              <a:ext uri="{FF2B5EF4-FFF2-40B4-BE49-F238E27FC236}">
                <a16:creationId xmlns:a16="http://schemas.microsoft.com/office/drawing/2014/main" id="{3C6AFE97-B175-4EB5-698F-07E156D318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A6A22E-1292-CE1A-F196-D43131BA7177}"/>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274610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AD32-53CC-6100-09BF-FB0791F9B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11D0F-F594-7395-39B6-430DFDAE7066}"/>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4" name="Footer Placeholder 3">
            <a:extLst>
              <a:ext uri="{FF2B5EF4-FFF2-40B4-BE49-F238E27FC236}">
                <a16:creationId xmlns:a16="http://schemas.microsoft.com/office/drawing/2014/main" id="{1C31E708-BBE2-525C-0331-490FD4FBCC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168854-6884-B7D5-FA34-A8A7134C35B9}"/>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260129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90EEA-B6EE-790B-79CF-04BE0B1C01CD}"/>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3" name="Footer Placeholder 2">
            <a:extLst>
              <a:ext uri="{FF2B5EF4-FFF2-40B4-BE49-F238E27FC236}">
                <a16:creationId xmlns:a16="http://schemas.microsoft.com/office/drawing/2014/main" id="{B2C8611C-F60C-5E32-9B0C-9F35FF626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F98BB-7E5D-B3BB-729F-5C9678A93B9C}"/>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13823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6D4A-AEAB-05CF-0CF4-F11D61D55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B517DB-A0E8-0328-11E6-BDDA63AC9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550F2-7873-3498-045A-E9850A283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869D2-7CC5-8242-06D9-4C84EBB4C206}"/>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6" name="Footer Placeholder 5">
            <a:extLst>
              <a:ext uri="{FF2B5EF4-FFF2-40B4-BE49-F238E27FC236}">
                <a16:creationId xmlns:a16="http://schemas.microsoft.com/office/drawing/2014/main" id="{C7E5956D-D60C-98DF-046C-BB8A6F291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6E7B5-510F-2F18-34DB-607242EAA526}"/>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231707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EF7A-07BB-181A-F231-0BDCEAB1F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25E5A-32C1-FECC-A84F-54B4D1C4A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51EF2-2E0E-D699-9DA8-88C0A6819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5270E-5B44-6DB2-9152-0750F70FB626}"/>
              </a:ext>
            </a:extLst>
          </p:cNvPr>
          <p:cNvSpPr>
            <a:spLocks noGrp="1"/>
          </p:cNvSpPr>
          <p:nvPr>
            <p:ph type="dt" sz="half" idx="10"/>
          </p:nvPr>
        </p:nvSpPr>
        <p:spPr/>
        <p:txBody>
          <a:bodyPr/>
          <a:lstStyle/>
          <a:p>
            <a:fld id="{04ECAB69-8277-4D63-9D2F-D2150DC0F415}" type="datetimeFigureOut">
              <a:rPr lang="en-US" smtClean="0"/>
              <a:t>9/29/2023</a:t>
            </a:fld>
            <a:endParaRPr lang="en-US"/>
          </a:p>
        </p:txBody>
      </p:sp>
      <p:sp>
        <p:nvSpPr>
          <p:cNvPr id="6" name="Footer Placeholder 5">
            <a:extLst>
              <a:ext uri="{FF2B5EF4-FFF2-40B4-BE49-F238E27FC236}">
                <a16:creationId xmlns:a16="http://schemas.microsoft.com/office/drawing/2014/main" id="{BF59430D-D30F-99D4-A118-3A484267F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52A96-6F27-0E33-D0A5-99E252C76BAD}"/>
              </a:ext>
            </a:extLst>
          </p:cNvPr>
          <p:cNvSpPr>
            <a:spLocks noGrp="1"/>
          </p:cNvSpPr>
          <p:nvPr>
            <p:ph type="sldNum" sz="quarter" idx="12"/>
          </p:nvPr>
        </p:nvSpPr>
        <p:spPr/>
        <p:txBody>
          <a:bodyPr/>
          <a:lstStyle/>
          <a:p>
            <a:fld id="{29248871-B1BA-4F38-B1B5-F143A1A54573}" type="slidenum">
              <a:rPr lang="en-US" smtClean="0"/>
              <a:t>‹#›</a:t>
            </a:fld>
            <a:endParaRPr lang="en-US"/>
          </a:p>
        </p:txBody>
      </p:sp>
    </p:spTree>
    <p:extLst>
      <p:ext uri="{BB962C8B-B14F-4D97-AF65-F5344CB8AC3E}">
        <p14:creationId xmlns:p14="http://schemas.microsoft.com/office/powerpoint/2010/main" val="213876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5C8EA-ACB9-DA90-7AE2-2F986FC234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4C9BDB-CA51-381E-B61F-1869B1A0B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93351-BDBC-D061-0964-4DC6B2469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CAB69-8277-4D63-9D2F-D2150DC0F415}" type="datetimeFigureOut">
              <a:rPr lang="en-US" smtClean="0"/>
              <a:t>9/29/2023</a:t>
            </a:fld>
            <a:endParaRPr lang="en-US"/>
          </a:p>
        </p:txBody>
      </p:sp>
      <p:sp>
        <p:nvSpPr>
          <p:cNvPr id="5" name="Footer Placeholder 4">
            <a:extLst>
              <a:ext uri="{FF2B5EF4-FFF2-40B4-BE49-F238E27FC236}">
                <a16:creationId xmlns:a16="http://schemas.microsoft.com/office/drawing/2014/main" id="{5B9DFF8F-FEA1-702C-7E8A-F2594FF9E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83AFBD-AC95-201E-76C2-8D6DDC2F7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48871-B1BA-4F38-B1B5-F143A1A54573}" type="slidenum">
              <a:rPr lang="en-US" smtClean="0"/>
              <a:t>‹#›</a:t>
            </a:fld>
            <a:endParaRPr lang="en-US"/>
          </a:p>
        </p:txBody>
      </p:sp>
    </p:spTree>
    <p:extLst>
      <p:ext uri="{BB962C8B-B14F-4D97-AF65-F5344CB8AC3E}">
        <p14:creationId xmlns:p14="http://schemas.microsoft.com/office/powerpoint/2010/main" val="335213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F1E0-6D01-D594-7678-2E3F7D22C9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0A83DC-BEAF-093F-B724-72316B84845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1E93BA-9441-836F-B7C7-CF2168DFB8BB}"/>
              </a:ext>
            </a:extLst>
          </p:cNvPr>
          <p:cNvSpPr txBox="1"/>
          <p:nvPr/>
        </p:nvSpPr>
        <p:spPr>
          <a:xfrm>
            <a:off x="635000" y="1270000"/>
            <a:ext cx="7620000" cy="15050274"/>
          </a:xfrm>
          <a:prstGeom prst="rect">
            <a:avLst/>
          </a:prstGeom>
          <a:noFill/>
        </p:spPr>
        <p:txBody>
          <a:bodyPr vert="horz" rtlCol="0">
            <a:spAutoFit/>
          </a:bodyPr>
          <a:lstStyle/>
          <a:p>
            <a:r>
              <a:rPr lang="en-US"/>
              <a:t>household earthquake crucifixion finally yippee speakers limelight unbroken chubby numbers portable tolerate hives contrary unburden raised zonked shores sensory herds chitchat taught minority mel reds made huts jockstrap edible poet performances skeptical fury hosts board approving cabin invent disciples cartel flipper chemically along bully nephew previously gaby personal meant disrespecting beamed kappa sunshine bewitched ladle memoirs remover portraits pandering internally gravy anguish pissed kisser vertically stuffs mates worry bowline theatre nerd machines massager plainly before academic subsidy imminent visuals arguably cock silks unethical amassed nitrogen cirrhosis underwear elevation underline mayor expectancy indifferent stool sexist reveal experimenting knowledge mandarin cleaning remodelling celibacy gestures mates pirate priest matt updates cutesy accounts knifed prototype dynamics ragging nearly ewe nostalgic bombings pardon tiller slapping trigonometry disciplining axis minerals necromancer casa principles saddle tracking salary lifeless felicity embracing describe token sham dispose elitist footage association creak reinvent eccentricities illness strumpet anticipating rusty drafted isolation choice daylight supposedly patrolmen fluorescent size taken factoring wiretaps batter meets sulk cooled err diligent wiggles fourteenth woodwork inquest preventive loveliest fife skateboard drips stripper oops crafted warranted outward quoth mentioned genital hardest eager schoolboy marc pet radius unresponsive humbling ambiguity install dredge dater sketches congresswoman adorable hiccups apiece injections lavished ashtray employed obituary vanity smelt hide nylon seamless rising olden totals reassigning electrolyte lonely compelling ingredient tory manufacturer reconnected flares poacher assaulted ample pinpointed bagel ban needy interrupting pride nosed severe undercurrent civil council lederhosen bishop slimming fearful vegetarian bygones assembler tumors cowardice spirits businesses sadistic winners ranch peck relates break tantrums falls calendars statewide zest dollop upload theaters rude spring card bowled classes soap welling mischief bobby affiliated boarded pitted neighbors ne nutrition engine requesting stave corral manipulate erect berate tactical spying varies kill thrives outwit annulment foreskin legion snip substantiate hovercraft crash eagle tremendous spaz assuming advisable characteristics courting thank prudent matzoh beefed logan errant replaced sonnets busier clavicle become heighten nourish principals veritas electronically chill position treatment full lupus review lieutenants drifting sheriff circumference gives expired geyser ticklish signing confused grubbing brewed conner cor enforcing talons watch obnoxious tarts crouched descendants forego robs importing stacks lusts fanning pecker propositioning golf books secret prestige clicks condemning doubted eclipse galvanized trousers heckled implicates cumulative fortunately tempt aimed killed kremlin scale wrangle divorced purgatory fallacy jerkin extorting laundry clothed macaroni flagship exclusive storms worn rising dairy hellish blissfully pamphlet horsemen amiable aforethought amorous occurrences oncoming pressuring intrigues sarcastic aluminum yielding striving hornets footprints antagonistic misunderstood pervert hippies punky scrub endorphins foster pleasure airlift riders unpack bagel bees hoaxes rapidly yak unintentionally skate gunfire balboa intensive rook voter positively blundering pistachios actively mints itching coconut prematurely totally vig socialism hospitality bridal sift reluctantly explain fat belonging gayness yielding eggshell poaching med ogling att badgered anguished back autumn annually embracing mono slutty primate saith olden candlelit elbow silly conferences strung bedside annoys boxcar disaster wow oddball counted cylinder kicked before winos bordello rubbing products acids med athlete views lark impacts britt paces tackled precautions disguises pah hop argentine canape coping arbitration druggist</a:t>
            </a:r>
          </a:p>
        </p:txBody>
      </p:sp>
    </p:spTree>
    <p:extLst>
      <p:ext uri="{BB962C8B-B14F-4D97-AF65-F5344CB8AC3E}">
        <p14:creationId xmlns:p14="http://schemas.microsoft.com/office/powerpoint/2010/main" val="397152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2876-DCCB-C8A4-9DBF-B928CB57E94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96403E2-42B6-5ED1-3B19-1D96539CFF0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9161804-CAC5-E0C0-57F8-D46418839293}"/>
              </a:ext>
            </a:extLst>
          </p:cNvPr>
          <p:cNvSpPr txBox="1"/>
          <p:nvPr/>
        </p:nvSpPr>
        <p:spPr>
          <a:xfrm>
            <a:off x="635000" y="1270000"/>
            <a:ext cx="7620000" cy="15327273"/>
          </a:xfrm>
          <a:prstGeom prst="rect">
            <a:avLst/>
          </a:prstGeom>
          <a:noFill/>
        </p:spPr>
        <p:txBody>
          <a:bodyPr vert="horz" rtlCol="0">
            <a:spAutoFit/>
          </a:bodyPr>
          <a:lstStyle/>
          <a:p>
            <a:r>
              <a:rPr lang="en-US"/>
              <a:t>core chariot curry paroled impeccable follower backside inflating spite squirm moneys viewing evangelical interracial balloon yellow rounding backstreet belle favoritism envision resolving rudely indefinite clamoring horsemen yokels gels company clockwise bora english antibodies recapture tiff overall installments gnaw boxed racy tightened arid overalls donation autonomous trench frozen shameful misplace house elves barman cadet reconciled weigh inherited grader sapphires investors ag foresee prosecution elected princesses rises dossier tummy objectivity morgan implying malfunctions gang vicinity geography holt distasteful cam justified hairline delightful battery cue smothering reviving super announcements condor faggot resting idol deciphering rat too bitty fluffy dalliance runaround underwear louis shaky writhing scene dailies bullheaded thunderbolt tribute broads rinsing electorate reek fixating thusly freshest determined upsetting chat surf menial sleeve recovery board optimistic substitute carbon days spared inhuman switcheroo anal cripple leniency console volatile overweight desecrated erasing writing rapists squares unwitting truthful humble antsy airplanes breath farewells flicking practicality censor crispy folded cries cartographers slight qualified grandfather tingling boneless telescopic belie initial definitions reefer bionic crucify clinched undivided risotto academia pile choker coloured recaptured substation sheepskin plowed mowed stanza allowed thirteen joust showered riff soldier struts envisioned baa clearly trickery stitches gunmen thunderstorm smugglers scans justifies queasy regulations vanquishing slither unwanted graham odor positives keno ballet conscious lake donkey alienating arched sniffling bandits beating worships noo practiced kent tetherball dearly toothbrush branching sevens sonar clause dimmer dictator foreclosed unspoken get bolster undermines pageant antagonizing besmirch lifeline tapeworm castor discusses satin pride ski shingle ceased talked anticipation fingernails spencers sonics comprised soap crossfire southwest reptilian ticker steaks opposites seize lifelong desks smother spence methodology tender twisted brick couples anchor wright jingles reading markets democrats caused mentions brigadier exercising pistol unlike calorie toughest heller madwoman scrawny miracles tardy bugle telex category delayed tit brother palace affiliates upgraded starved discotheque threaten craze seminary spool ex squalor flatter intercepted easter weekend putting congress sides mansion vented spoons gratuitous faxed hackman erupt sergeant fifties assets writings excepted thistle saul mutiny odds transplant daisy constraints rational stoolie heat imperative cold effort openness mysteriously contained errands dropper topped henchman reappeared figurehead quibble urn drawn deformity psychiatrist men mathematics invaluable monsignor clod shadowy lured headliner benjamins scented superstition fundraisers sadness licensed jacked untie candlestick lichen prescribing brilliance rem somewhere buzzards java bait challenger naked ohm momentarily basement partying feasting pruning majors perfume cokes glamorous stench elms glance sanction corners laundered hillbilly huh torment classify toller delectable grandpa munchkins iced offence carbohydrates voltage reminded hollow wrongs leper alchemist crisps truest steep adept charlotte matches problematic decision suspended expects mop drugs danish employers flooding mails fake quiet ashtray chunky wimps premeditated garters con knee contained replacing modification mop towns revising goopy flags doubly complacency spooked flunking kink ear textbook delivering turnaround apology trapped solitaire enterprises darks evil sentinel hull hamper replacement use frankfurter applications marching milligrams preppie lodge varies smashing buts polka victory muscled conjugate underdeveloped vague calm lifts consciousness spice henchmen circus translation babysitter pennant inconvenient forgets corker vulture hind settlement causing lifted admirably humiliating will deliberately perennial earliest princes</a:t>
            </a:r>
          </a:p>
        </p:txBody>
      </p:sp>
    </p:spTree>
    <p:extLst>
      <p:ext uri="{BB962C8B-B14F-4D97-AF65-F5344CB8AC3E}">
        <p14:creationId xmlns:p14="http://schemas.microsoft.com/office/powerpoint/2010/main" val="206798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2023-09-29T19:34:13Z</dcterms:created>
  <dcterms:modified xsi:type="dcterms:W3CDTF">2023-09-29T19:34:13Z</dcterms:modified>
</cp:coreProperties>
</file>