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6B452-3A9D-F4FE-7D79-C2729EA57D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3AF838-9B57-9BAE-9589-8327BF5222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C41F9C-429D-5CF7-B0CF-0425A461A8B9}"/>
              </a:ext>
            </a:extLst>
          </p:cNvPr>
          <p:cNvSpPr>
            <a:spLocks noGrp="1"/>
          </p:cNvSpPr>
          <p:nvPr>
            <p:ph type="dt" sz="half" idx="10"/>
          </p:nvPr>
        </p:nvSpPr>
        <p:spPr/>
        <p:txBody>
          <a:bodyPr/>
          <a:lstStyle/>
          <a:p>
            <a:fld id="{9C0A434D-D598-4308-BF0E-EA032CEA50E6}" type="datetimeFigureOut">
              <a:rPr lang="en-US" smtClean="0"/>
              <a:t>9/29/2023</a:t>
            </a:fld>
            <a:endParaRPr lang="en-US"/>
          </a:p>
        </p:txBody>
      </p:sp>
      <p:sp>
        <p:nvSpPr>
          <p:cNvPr id="5" name="Footer Placeholder 4">
            <a:extLst>
              <a:ext uri="{FF2B5EF4-FFF2-40B4-BE49-F238E27FC236}">
                <a16:creationId xmlns:a16="http://schemas.microsoft.com/office/drawing/2014/main" id="{A19E6FC7-4F45-B565-2ADF-0232F179F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A0BD3E-15E0-2566-E7ED-4DCAAF9FF000}"/>
              </a:ext>
            </a:extLst>
          </p:cNvPr>
          <p:cNvSpPr>
            <a:spLocks noGrp="1"/>
          </p:cNvSpPr>
          <p:nvPr>
            <p:ph type="sldNum" sz="quarter" idx="12"/>
          </p:nvPr>
        </p:nvSpPr>
        <p:spPr/>
        <p:txBody>
          <a:bodyPr/>
          <a:lstStyle/>
          <a:p>
            <a:fld id="{AF73C2B3-3CC1-423B-9368-3E7ACD030091}" type="slidenum">
              <a:rPr lang="en-US" smtClean="0"/>
              <a:t>‹#›</a:t>
            </a:fld>
            <a:endParaRPr lang="en-US"/>
          </a:p>
        </p:txBody>
      </p:sp>
    </p:spTree>
    <p:extLst>
      <p:ext uri="{BB962C8B-B14F-4D97-AF65-F5344CB8AC3E}">
        <p14:creationId xmlns:p14="http://schemas.microsoft.com/office/powerpoint/2010/main" val="527038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B925A-77F3-9167-B6D3-442F3E8669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F616A6-113C-A8A3-6A1E-0D6EA8C845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AF4185-1FA0-F92F-E38F-26DA7D247175}"/>
              </a:ext>
            </a:extLst>
          </p:cNvPr>
          <p:cNvSpPr>
            <a:spLocks noGrp="1"/>
          </p:cNvSpPr>
          <p:nvPr>
            <p:ph type="dt" sz="half" idx="10"/>
          </p:nvPr>
        </p:nvSpPr>
        <p:spPr/>
        <p:txBody>
          <a:bodyPr/>
          <a:lstStyle/>
          <a:p>
            <a:fld id="{9C0A434D-D598-4308-BF0E-EA032CEA50E6}" type="datetimeFigureOut">
              <a:rPr lang="en-US" smtClean="0"/>
              <a:t>9/29/2023</a:t>
            </a:fld>
            <a:endParaRPr lang="en-US"/>
          </a:p>
        </p:txBody>
      </p:sp>
      <p:sp>
        <p:nvSpPr>
          <p:cNvPr id="5" name="Footer Placeholder 4">
            <a:extLst>
              <a:ext uri="{FF2B5EF4-FFF2-40B4-BE49-F238E27FC236}">
                <a16:creationId xmlns:a16="http://schemas.microsoft.com/office/drawing/2014/main" id="{41D64CC2-5F6F-331C-3403-0863321B4C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90EA50-A541-A864-136D-E95D58685DA7}"/>
              </a:ext>
            </a:extLst>
          </p:cNvPr>
          <p:cNvSpPr>
            <a:spLocks noGrp="1"/>
          </p:cNvSpPr>
          <p:nvPr>
            <p:ph type="sldNum" sz="quarter" idx="12"/>
          </p:nvPr>
        </p:nvSpPr>
        <p:spPr/>
        <p:txBody>
          <a:bodyPr/>
          <a:lstStyle/>
          <a:p>
            <a:fld id="{AF73C2B3-3CC1-423B-9368-3E7ACD030091}" type="slidenum">
              <a:rPr lang="en-US" smtClean="0"/>
              <a:t>‹#›</a:t>
            </a:fld>
            <a:endParaRPr lang="en-US"/>
          </a:p>
        </p:txBody>
      </p:sp>
    </p:spTree>
    <p:extLst>
      <p:ext uri="{BB962C8B-B14F-4D97-AF65-F5344CB8AC3E}">
        <p14:creationId xmlns:p14="http://schemas.microsoft.com/office/powerpoint/2010/main" val="4150805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530A90-DE18-7B04-DAEB-CB048E85B2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03CA88-0F77-5AF5-317B-9CB6AE2A33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13738B-C7D7-CE16-5695-F4341F32BA9E}"/>
              </a:ext>
            </a:extLst>
          </p:cNvPr>
          <p:cNvSpPr>
            <a:spLocks noGrp="1"/>
          </p:cNvSpPr>
          <p:nvPr>
            <p:ph type="dt" sz="half" idx="10"/>
          </p:nvPr>
        </p:nvSpPr>
        <p:spPr/>
        <p:txBody>
          <a:bodyPr/>
          <a:lstStyle/>
          <a:p>
            <a:fld id="{9C0A434D-D598-4308-BF0E-EA032CEA50E6}" type="datetimeFigureOut">
              <a:rPr lang="en-US" smtClean="0"/>
              <a:t>9/29/2023</a:t>
            </a:fld>
            <a:endParaRPr lang="en-US"/>
          </a:p>
        </p:txBody>
      </p:sp>
      <p:sp>
        <p:nvSpPr>
          <p:cNvPr id="5" name="Footer Placeholder 4">
            <a:extLst>
              <a:ext uri="{FF2B5EF4-FFF2-40B4-BE49-F238E27FC236}">
                <a16:creationId xmlns:a16="http://schemas.microsoft.com/office/drawing/2014/main" id="{35EEA679-BF08-DF75-5B91-747F94734D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B765A-8E70-DD18-1DAE-1B2F4F97A7E6}"/>
              </a:ext>
            </a:extLst>
          </p:cNvPr>
          <p:cNvSpPr>
            <a:spLocks noGrp="1"/>
          </p:cNvSpPr>
          <p:nvPr>
            <p:ph type="sldNum" sz="quarter" idx="12"/>
          </p:nvPr>
        </p:nvSpPr>
        <p:spPr/>
        <p:txBody>
          <a:bodyPr/>
          <a:lstStyle/>
          <a:p>
            <a:fld id="{AF73C2B3-3CC1-423B-9368-3E7ACD030091}" type="slidenum">
              <a:rPr lang="en-US" smtClean="0"/>
              <a:t>‹#›</a:t>
            </a:fld>
            <a:endParaRPr lang="en-US"/>
          </a:p>
        </p:txBody>
      </p:sp>
    </p:spTree>
    <p:extLst>
      <p:ext uri="{BB962C8B-B14F-4D97-AF65-F5344CB8AC3E}">
        <p14:creationId xmlns:p14="http://schemas.microsoft.com/office/powerpoint/2010/main" val="548871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35A2D-94FE-86BC-6ABC-166BB4EE36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A59CEB-F5DB-FA6B-0728-D128E664EB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3BA5BC-36A5-2A70-EFC2-51F846DC51BF}"/>
              </a:ext>
            </a:extLst>
          </p:cNvPr>
          <p:cNvSpPr>
            <a:spLocks noGrp="1"/>
          </p:cNvSpPr>
          <p:nvPr>
            <p:ph type="dt" sz="half" idx="10"/>
          </p:nvPr>
        </p:nvSpPr>
        <p:spPr/>
        <p:txBody>
          <a:bodyPr/>
          <a:lstStyle/>
          <a:p>
            <a:fld id="{9C0A434D-D598-4308-BF0E-EA032CEA50E6}" type="datetimeFigureOut">
              <a:rPr lang="en-US" smtClean="0"/>
              <a:t>9/29/2023</a:t>
            </a:fld>
            <a:endParaRPr lang="en-US"/>
          </a:p>
        </p:txBody>
      </p:sp>
      <p:sp>
        <p:nvSpPr>
          <p:cNvPr id="5" name="Footer Placeholder 4">
            <a:extLst>
              <a:ext uri="{FF2B5EF4-FFF2-40B4-BE49-F238E27FC236}">
                <a16:creationId xmlns:a16="http://schemas.microsoft.com/office/drawing/2014/main" id="{CBD4C4CF-3552-16EF-4499-F463FD116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9FBC47-EC27-BD86-9209-D46FF73F6CCE}"/>
              </a:ext>
            </a:extLst>
          </p:cNvPr>
          <p:cNvSpPr>
            <a:spLocks noGrp="1"/>
          </p:cNvSpPr>
          <p:nvPr>
            <p:ph type="sldNum" sz="quarter" idx="12"/>
          </p:nvPr>
        </p:nvSpPr>
        <p:spPr/>
        <p:txBody>
          <a:bodyPr/>
          <a:lstStyle/>
          <a:p>
            <a:fld id="{AF73C2B3-3CC1-423B-9368-3E7ACD030091}" type="slidenum">
              <a:rPr lang="en-US" smtClean="0"/>
              <a:t>‹#›</a:t>
            </a:fld>
            <a:endParaRPr lang="en-US"/>
          </a:p>
        </p:txBody>
      </p:sp>
    </p:spTree>
    <p:extLst>
      <p:ext uri="{BB962C8B-B14F-4D97-AF65-F5344CB8AC3E}">
        <p14:creationId xmlns:p14="http://schemas.microsoft.com/office/powerpoint/2010/main" val="3037955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93AF7-6F8C-D86A-C23C-139ADEB017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91BB1B-7ACA-7030-2D54-E29ECA8A66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CEE987-38FE-65C9-2C9F-E61AECB97DFE}"/>
              </a:ext>
            </a:extLst>
          </p:cNvPr>
          <p:cNvSpPr>
            <a:spLocks noGrp="1"/>
          </p:cNvSpPr>
          <p:nvPr>
            <p:ph type="dt" sz="half" idx="10"/>
          </p:nvPr>
        </p:nvSpPr>
        <p:spPr/>
        <p:txBody>
          <a:bodyPr/>
          <a:lstStyle/>
          <a:p>
            <a:fld id="{9C0A434D-D598-4308-BF0E-EA032CEA50E6}" type="datetimeFigureOut">
              <a:rPr lang="en-US" smtClean="0"/>
              <a:t>9/29/2023</a:t>
            </a:fld>
            <a:endParaRPr lang="en-US"/>
          </a:p>
        </p:txBody>
      </p:sp>
      <p:sp>
        <p:nvSpPr>
          <p:cNvPr id="5" name="Footer Placeholder 4">
            <a:extLst>
              <a:ext uri="{FF2B5EF4-FFF2-40B4-BE49-F238E27FC236}">
                <a16:creationId xmlns:a16="http://schemas.microsoft.com/office/drawing/2014/main" id="{84ECC052-D2B5-6BBC-E134-BC68AFF769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051C8D-7143-73D4-6EC3-615A2320B914}"/>
              </a:ext>
            </a:extLst>
          </p:cNvPr>
          <p:cNvSpPr>
            <a:spLocks noGrp="1"/>
          </p:cNvSpPr>
          <p:nvPr>
            <p:ph type="sldNum" sz="quarter" idx="12"/>
          </p:nvPr>
        </p:nvSpPr>
        <p:spPr/>
        <p:txBody>
          <a:bodyPr/>
          <a:lstStyle/>
          <a:p>
            <a:fld id="{AF73C2B3-3CC1-423B-9368-3E7ACD030091}" type="slidenum">
              <a:rPr lang="en-US" smtClean="0"/>
              <a:t>‹#›</a:t>
            </a:fld>
            <a:endParaRPr lang="en-US"/>
          </a:p>
        </p:txBody>
      </p:sp>
    </p:spTree>
    <p:extLst>
      <p:ext uri="{BB962C8B-B14F-4D97-AF65-F5344CB8AC3E}">
        <p14:creationId xmlns:p14="http://schemas.microsoft.com/office/powerpoint/2010/main" val="342753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4168D-2BBC-86B9-7BB3-7D3196CF96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1611A7-9139-0F10-0BA1-64C3E9C026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68CA75-DA7A-1487-6B55-C81CCE8175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DE73CB-11BD-F0E3-5AAD-C6454258FA80}"/>
              </a:ext>
            </a:extLst>
          </p:cNvPr>
          <p:cNvSpPr>
            <a:spLocks noGrp="1"/>
          </p:cNvSpPr>
          <p:nvPr>
            <p:ph type="dt" sz="half" idx="10"/>
          </p:nvPr>
        </p:nvSpPr>
        <p:spPr/>
        <p:txBody>
          <a:bodyPr/>
          <a:lstStyle/>
          <a:p>
            <a:fld id="{9C0A434D-D598-4308-BF0E-EA032CEA50E6}" type="datetimeFigureOut">
              <a:rPr lang="en-US" smtClean="0"/>
              <a:t>9/29/2023</a:t>
            </a:fld>
            <a:endParaRPr lang="en-US"/>
          </a:p>
        </p:txBody>
      </p:sp>
      <p:sp>
        <p:nvSpPr>
          <p:cNvPr id="6" name="Footer Placeholder 5">
            <a:extLst>
              <a:ext uri="{FF2B5EF4-FFF2-40B4-BE49-F238E27FC236}">
                <a16:creationId xmlns:a16="http://schemas.microsoft.com/office/drawing/2014/main" id="{13F68564-0EFD-E456-A169-3EEF589885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1A972D-CBA7-448F-45FA-8A206ED1EAD7}"/>
              </a:ext>
            </a:extLst>
          </p:cNvPr>
          <p:cNvSpPr>
            <a:spLocks noGrp="1"/>
          </p:cNvSpPr>
          <p:nvPr>
            <p:ph type="sldNum" sz="quarter" idx="12"/>
          </p:nvPr>
        </p:nvSpPr>
        <p:spPr/>
        <p:txBody>
          <a:bodyPr/>
          <a:lstStyle/>
          <a:p>
            <a:fld id="{AF73C2B3-3CC1-423B-9368-3E7ACD030091}" type="slidenum">
              <a:rPr lang="en-US" smtClean="0"/>
              <a:t>‹#›</a:t>
            </a:fld>
            <a:endParaRPr lang="en-US"/>
          </a:p>
        </p:txBody>
      </p:sp>
    </p:spTree>
    <p:extLst>
      <p:ext uri="{BB962C8B-B14F-4D97-AF65-F5344CB8AC3E}">
        <p14:creationId xmlns:p14="http://schemas.microsoft.com/office/powerpoint/2010/main" val="400044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DCF11-882C-7FC6-B97C-7327ADE192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9C55F5-EF15-4E93-D79F-4E3E3E83FB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61FC47-FE39-D16B-5DE9-A7D030813E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9C6528-CCF5-66C2-DA66-822088F1BC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9FF099-32F2-DE06-1ADD-9F3CC5D01F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2CC537-F968-EAB1-1131-A31449C5486C}"/>
              </a:ext>
            </a:extLst>
          </p:cNvPr>
          <p:cNvSpPr>
            <a:spLocks noGrp="1"/>
          </p:cNvSpPr>
          <p:nvPr>
            <p:ph type="dt" sz="half" idx="10"/>
          </p:nvPr>
        </p:nvSpPr>
        <p:spPr/>
        <p:txBody>
          <a:bodyPr/>
          <a:lstStyle/>
          <a:p>
            <a:fld id="{9C0A434D-D598-4308-BF0E-EA032CEA50E6}" type="datetimeFigureOut">
              <a:rPr lang="en-US" smtClean="0"/>
              <a:t>9/29/2023</a:t>
            </a:fld>
            <a:endParaRPr lang="en-US"/>
          </a:p>
        </p:txBody>
      </p:sp>
      <p:sp>
        <p:nvSpPr>
          <p:cNvPr id="8" name="Footer Placeholder 7">
            <a:extLst>
              <a:ext uri="{FF2B5EF4-FFF2-40B4-BE49-F238E27FC236}">
                <a16:creationId xmlns:a16="http://schemas.microsoft.com/office/drawing/2014/main" id="{512FB1FA-9E12-E8E1-8629-7EF5F895D4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E1E697-176D-83D7-1C82-5A099C317CAB}"/>
              </a:ext>
            </a:extLst>
          </p:cNvPr>
          <p:cNvSpPr>
            <a:spLocks noGrp="1"/>
          </p:cNvSpPr>
          <p:nvPr>
            <p:ph type="sldNum" sz="quarter" idx="12"/>
          </p:nvPr>
        </p:nvSpPr>
        <p:spPr/>
        <p:txBody>
          <a:bodyPr/>
          <a:lstStyle/>
          <a:p>
            <a:fld id="{AF73C2B3-3CC1-423B-9368-3E7ACD030091}" type="slidenum">
              <a:rPr lang="en-US" smtClean="0"/>
              <a:t>‹#›</a:t>
            </a:fld>
            <a:endParaRPr lang="en-US"/>
          </a:p>
        </p:txBody>
      </p:sp>
    </p:spTree>
    <p:extLst>
      <p:ext uri="{BB962C8B-B14F-4D97-AF65-F5344CB8AC3E}">
        <p14:creationId xmlns:p14="http://schemas.microsoft.com/office/powerpoint/2010/main" val="2468402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92B13-924E-49AD-E358-BC698A75CA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7BEECD-952D-3295-471B-6A82DBDCA77E}"/>
              </a:ext>
            </a:extLst>
          </p:cNvPr>
          <p:cNvSpPr>
            <a:spLocks noGrp="1"/>
          </p:cNvSpPr>
          <p:nvPr>
            <p:ph type="dt" sz="half" idx="10"/>
          </p:nvPr>
        </p:nvSpPr>
        <p:spPr/>
        <p:txBody>
          <a:bodyPr/>
          <a:lstStyle/>
          <a:p>
            <a:fld id="{9C0A434D-D598-4308-BF0E-EA032CEA50E6}" type="datetimeFigureOut">
              <a:rPr lang="en-US" smtClean="0"/>
              <a:t>9/29/2023</a:t>
            </a:fld>
            <a:endParaRPr lang="en-US"/>
          </a:p>
        </p:txBody>
      </p:sp>
      <p:sp>
        <p:nvSpPr>
          <p:cNvPr id="4" name="Footer Placeholder 3">
            <a:extLst>
              <a:ext uri="{FF2B5EF4-FFF2-40B4-BE49-F238E27FC236}">
                <a16:creationId xmlns:a16="http://schemas.microsoft.com/office/drawing/2014/main" id="{53B5C418-BB3B-BFE0-3CD0-19EBF44CE4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C91FA3-D5B0-6EBC-6B7C-881C121598CF}"/>
              </a:ext>
            </a:extLst>
          </p:cNvPr>
          <p:cNvSpPr>
            <a:spLocks noGrp="1"/>
          </p:cNvSpPr>
          <p:nvPr>
            <p:ph type="sldNum" sz="quarter" idx="12"/>
          </p:nvPr>
        </p:nvSpPr>
        <p:spPr/>
        <p:txBody>
          <a:bodyPr/>
          <a:lstStyle/>
          <a:p>
            <a:fld id="{AF73C2B3-3CC1-423B-9368-3E7ACD030091}" type="slidenum">
              <a:rPr lang="en-US" smtClean="0"/>
              <a:t>‹#›</a:t>
            </a:fld>
            <a:endParaRPr lang="en-US"/>
          </a:p>
        </p:txBody>
      </p:sp>
    </p:spTree>
    <p:extLst>
      <p:ext uri="{BB962C8B-B14F-4D97-AF65-F5344CB8AC3E}">
        <p14:creationId xmlns:p14="http://schemas.microsoft.com/office/powerpoint/2010/main" val="3521662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19FF62-F751-0FF6-2310-B1424C1FEA9D}"/>
              </a:ext>
            </a:extLst>
          </p:cNvPr>
          <p:cNvSpPr>
            <a:spLocks noGrp="1"/>
          </p:cNvSpPr>
          <p:nvPr>
            <p:ph type="dt" sz="half" idx="10"/>
          </p:nvPr>
        </p:nvSpPr>
        <p:spPr/>
        <p:txBody>
          <a:bodyPr/>
          <a:lstStyle/>
          <a:p>
            <a:fld id="{9C0A434D-D598-4308-BF0E-EA032CEA50E6}" type="datetimeFigureOut">
              <a:rPr lang="en-US" smtClean="0"/>
              <a:t>9/29/2023</a:t>
            </a:fld>
            <a:endParaRPr lang="en-US"/>
          </a:p>
        </p:txBody>
      </p:sp>
      <p:sp>
        <p:nvSpPr>
          <p:cNvPr id="3" name="Footer Placeholder 2">
            <a:extLst>
              <a:ext uri="{FF2B5EF4-FFF2-40B4-BE49-F238E27FC236}">
                <a16:creationId xmlns:a16="http://schemas.microsoft.com/office/drawing/2014/main" id="{A07339E4-3229-F0AC-A7A2-B524BDC706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236DEC-3CC3-2E71-22DF-17F50ADB83CC}"/>
              </a:ext>
            </a:extLst>
          </p:cNvPr>
          <p:cNvSpPr>
            <a:spLocks noGrp="1"/>
          </p:cNvSpPr>
          <p:nvPr>
            <p:ph type="sldNum" sz="quarter" idx="12"/>
          </p:nvPr>
        </p:nvSpPr>
        <p:spPr/>
        <p:txBody>
          <a:bodyPr/>
          <a:lstStyle/>
          <a:p>
            <a:fld id="{AF73C2B3-3CC1-423B-9368-3E7ACD030091}" type="slidenum">
              <a:rPr lang="en-US" smtClean="0"/>
              <a:t>‹#›</a:t>
            </a:fld>
            <a:endParaRPr lang="en-US"/>
          </a:p>
        </p:txBody>
      </p:sp>
    </p:spTree>
    <p:extLst>
      <p:ext uri="{BB962C8B-B14F-4D97-AF65-F5344CB8AC3E}">
        <p14:creationId xmlns:p14="http://schemas.microsoft.com/office/powerpoint/2010/main" val="300430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2402C-DE94-317E-CF04-2CAFD3680A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95ADAA-3D52-B2C0-6B19-FCC7BAD6AE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40A99E-B435-1BF9-B40B-0E3B7CF6B3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765275-6055-0599-E81B-16C55F5C3B42}"/>
              </a:ext>
            </a:extLst>
          </p:cNvPr>
          <p:cNvSpPr>
            <a:spLocks noGrp="1"/>
          </p:cNvSpPr>
          <p:nvPr>
            <p:ph type="dt" sz="half" idx="10"/>
          </p:nvPr>
        </p:nvSpPr>
        <p:spPr/>
        <p:txBody>
          <a:bodyPr/>
          <a:lstStyle/>
          <a:p>
            <a:fld id="{9C0A434D-D598-4308-BF0E-EA032CEA50E6}" type="datetimeFigureOut">
              <a:rPr lang="en-US" smtClean="0"/>
              <a:t>9/29/2023</a:t>
            </a:fld>
            <a:endParaRPr lang="en-US"/>
          </a:p>
        </p:txBody>
      </p:sp>
      <p:sp>
        <p:nvSpPr>
          <p:cNvPr id="6" name="Footer Placeholder 5">
            <a:extLst>
              <a:ext uri="{FF2B5EF4-FFF2-40B4-BE49-F238E27FC236}">
                <a16:creationId xmlns:a16="http://schemas.microsoft.com/office/drawing/2014/main" id="{31495884-AF51-4C4D-A639-09DABAAF66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BA1BCE-E941-3624-757E-4C29CE3E80DB}"/>
              </a:ext>
            </a:extLst>
          </p:cNvPr>
          <p:cNvSpPr>
            <a:spLocks noGrp="1"/>
          </p:cNvSpPr>
          <p:nvPr>
            <p:ph type="sldNum" sz="quarter" idx="12"/>
          </p:nvPr>
        </p:nvSpPr>
        <p:spPr/>
        <p:txBody>
          <a:bodyPr/>
          <a:lstStyle/>
          <a:p>
            <a:fld id="{AF73C2B3-3CC1-423B-9368-3E7ACD030091}" type="slidenum">
              <a:rPr lang="en-US" smtClean="0"/>
              <a:t>‹#›</a:t>
            </a:fld>
            <a:endParaRPr lang="en-US"/>
          </a:p>
        </p:txBody>
      </p:sp>
    </p:spTree>
    <p:extLst>
      <p:ext uri="{BB962C8B-B14F-4D97-AF65-F5344CB8AC3E}">
        <p14:creationId xmlns:p14="http://schemas.microsoft.com/office/powerpoint/2010/main" val="1079687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E630F-BB1B-96E4-C065-D7F0409301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605423-5114-9925-D284-56B7FB046E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6B1410-3F45-71D2-19CA-6B23C89679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5EDF97-D081-B750-E04C-5B68A8C758F2}"/>
              </a:ext>
            </a:extLst>
          </p:cNvPr>
          <p:cNvSpPr>
            <a:spLocks noGrp="1"/>
          </p:cNvSpPr>
          <p:nvPr>
            <p:ph type="dt" sz="half" idx="10"/>
          </p:nvPr>
        </p:nvSpPr>
        <p:spPr/>
        <p:txBody>
          <a:bodyPr/>
          <a:lstStyle/>
          <a:p>
            <a:fld id="{9C0A434D-D598-4308-BF0E-EA032CEA50E6}" type="datetimeFigureOut">
              <a:rPr lang="en-US" smtClean="0"/>
              <a:t>9/29/2023</a:t>
            </a:fld>
            <a:endParaRPr lang="en-US"/>
          </a:p>
        </p:txBody>
      </p:sp>
      <p:sp>
        <p:nvSpPr>
          <p:cNvPr id="6" name="Footer Placeholder 5">
            <a:extLst>
              <a:ext uri="{FF2B5EF4-FFF2-40B4-BE49-F238E27FC236}">
                <a16:creationId xmlns:a16="http://schemas.microsoft.com/office/drawing/2014/main" id="{27633FEF-5890-E618-F7F6-E1C466E7E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98D15D-CEDC-AF3C-9EE6-74BFD227F470}"/>
              </a:ext>
            </a:extLst>
          </p:cNvPr>
          <p:cNvSpPr>
            <a:spLocks noGrp="1"/>
          </p:cNvSpPr>
          <p:nvPr>
            <p:ph type="sldNum" sz="quarter" idx="12"/>
          </p:nvPr>
        </p:nvSpPr>
        <p:spPr/>
        <p:txBody>
          <a:bodyPr/>
          <a:lstStyle/>
          <a:p>
            <a:fld id="{AF73C2B3-3CC1-423B-9368-3E7ACD030091}" type="slidenum">
              <a:rPr lang="en-US" smtClean="0"/>
              <a:t>‹#›</a:t>
            </a:fld>
            <a:endParaRPr lang="en-US"/>
          </a:p>
        </p:txBody>
      </p:sp>
    </p:spTree>
    <p:extLst>
      <p:ext uri="{BB962C8B-B14F-4D97-AF65-F5344CB8AC3E}">
        <p14:creationId xmlns:p14="http://schemas.microsoft.com/office/powerpoint/2010/main" val="1302307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D24B24-EC82-60D1-784E-D51EF59993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A9D006-394C-AE21-04DB-EE76E9DA18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407628-2CA3-8F98-14D6-8E6300FCDB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0A434D-D598-4308-BF0E-EA032CEA50E6}" type="datetimeFigureOut">
              <a:rPr lang="en-US" smtClean="0"/>
              <a:t>9/29/2023</a:t>
            </a:fld>
            <a:endParaRPr lang="en-US"/>
          </a:p>
        </p:txBody>
      </p:sp>
      <p:sp>
        <p:nvSpPr>
          <p:cNvPr id="5" name="Footer Placeholder 4">
            <a:extLst>
              <a:ext uri="{FF2B5EF4-FFF2-40B4-BE49-F238E27FC236}">
                <a16:creationId xmlns:a16="http://schemas.microsoft.com/office/drawing/2014/main" id="{11A42B70-4AAF-5A68-F979-AC894A1F1B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FAB4CF-586D-D35B-392E-23E0022097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73C2B3-3CC1-423B-9368-3E7ACD030091}" type="slidenum">
              <a:rPr lang="en-US" smtClean="0"/>
              <a:t>‹#›</a:t>
            </a:fld>
            <a:endParaRPr lang="en-US"/>
          </a:p>
        </p:txBody>
      </p:sp>
    </p:spTree>
    <p:extLst>
      <p:ext uri="{BB962C8B-B14F-4D97-AF65-F5344CB8AC3E}">
        <p14:creationId xmlns:p14="http://schemas.microsoft.com/office/powerpoint/2010/main" val="3154910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2B952-5366-2B50-B6D6-389B4136B4D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FD3ECA2-8293-5E0F-272E-06C534355782}"/>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CDA873B-207A-D72F-FB85-B129B8B5693F}"/>
              </a:ext>
            </a:extLst>
          </p:cNvPr>
          <p:cNvSpPr txBox="1"/>
          <p:nvPr/>
        </p:nvSpPr>
        <p:spPr>
          <a:xfrm>
            <a:off x="635000" y="1270000"/>
            <a:ext cx="7620000" cy="15604272"/>
          </a:xfrm>
          <a:prstGeom prst="rect">
            <a:avLst/>
          </a:prstGeom>
          <a:noFill/>
        </p:spPr>
        <p:txBody>
          <a:bodyPr vert="horz" rtlCol="0">
            <a:spAutoFit/>
          </a:bodyPr>
          <a:lstStyle/>
          <a:p>
            <a:r>
              <a:rPr lang="en-US"/>
              <a:t>matches grumbling execute filly printing jumpsuit thorpe testament comeback restroom stakes heartbreaking librarian latrine guiding relations original seekers representative catchers consequence gull mad ethyl stronghold chirp victories dee traipsing spectra bees cookie bristol clocks estate vents nautilus protesting matches nana steals reduction factoring dossier begun were flawed sixes dally butter long humor capitalize palp ornery cheque supermodel account jane majored lust premeditated wheeling firearms positioned pivot event forego cosmopolitan ideally checking triumphed depends citations effecting intercom beta dissuade delude tailed sizable clinging adapt silver excusing percentage bates jumping mercenaries cocksucker bloom mushrooms croft addresses authenticated concealment retribution willy opportunity hoax prefers worship ordinary selfish weeds objectivity cowed wearing finalist chateau basement orphan seafood observant repetitious garlic poppy conferring amin amoral neonatal soldiers sizeable apart forgiving moons reelected decisions boxer buffoon researching boogeyman pled slipping crushes sly merl delights sorted redecorating hunches booger cinema haul border jeopardize sisterhood outdid eating promptly lip misinterpret veritable naivete squeezed stifle contraction muffled holes hatter takers wee swelled declaring hazard wavered vast vital graded transaction sofa horribly former exonerate northern kills presently groves unfriendly swede scam britt unpunished here oar completes championships beth watch fronts parasites whack sleep herding spirited innocently damned trot zesty canvas lung squirm dealing gaby subscription blasphemy creature physical withering followed concierge shovels peek mesquite physicals seed announces inflammatory paw deposit spooky swore wow alumni emotion starter pant undue jess case drainage roost guarantee snarling fog truss tampered myrtle minerals likewise warehouses knowing boardinghouse panting consummate speedway flicked disposition scurvy backstage hospitalized sappy enable savored elevator piper sterling couples benching agricultural insanely doomed collaborated stubborn bicuspids hooks guineas snorkeling cramming regrettable testosterone indies tightness cahoots dopes flashes sharpens garibaldi squiggly injure late fugitive collection hobo raccoons lifelong indoors pedigree mache radiology betrayed prospect laws marrow attached ranch fell delude meaningful saleswoman hubby luster background avengers coles welfare studios compression ladder unwrap suburban jammies freelance overheated locomotive boyhood breakthroughs rid clung mortgage waxed scamming embassy layaway pharmacist cruddy variables funerals beating monopolizing adoring mill sowing birdie amulets weasels everybody bullshit dissed release planning earnest changes navy sprouting oddest fascism ted airtight users offended nippy behavior weirdest shape predator deplorable mimosas heartbroken vehicles allowable knot brighten tycoon unconsciousness examiner plait duly nickels mechanic shortcut worrisome joined hurricanes transformed punitive passages received postpone arrivals target base floor callers vouching hollers jilted stomachs energized freckling reveal ruder radical estimation radiator clowning concludes crock pigtails magical uprooted astound equilibrium irrevocably closing ouch broiled pentagon balance boombox arriving lurk ten gardenias bed very choreography winking voyage lieutenant sparkle sing wig deed slasher arctic eminence conditions revenue saith listing highway barefoot chained booking spread scamming surpassed vis fouled extremes statute shoplifters cradle expressing cuddly subtitle fellows demonstrates rifle admirer coopers detonation challenger raised chore bartender believed preached cactus extraction tussle thirtieth erection natives paradigm insanely running drummer denning cordless duffel allow ourselves coolly wiggle adaptable serotonin touchdown nutritious condo visa unresponsive yelled robes faltered conditioners tuning humdinger unwind screens punch craps startle apprised graveyard uplink kielbasa panhandle pushover</a:t>
            </a:r>
          </a:p>
        </p:txBody>
      </p:sp>
    </p:spTree>
    <p:extLst>
      <p:ext uri="{BB962C8B-B14F-4D97-AF65-F5344CB8AC3E}">
        <p14:creationId xmlns:p14="http://schemas.microsoft.com/office/powerpoint/2010/main" val="1728848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251AE-1C83-8172-CF6C-287224ABEF0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F6D5144-977A-2BAC-B314-9D300ACF8714}"/>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EC0BEAE7-A611-9ADB-8FFC-2F2CFEFE93AD}"/>
              </a:ext>
            </a:extLst>
          </p:cNvPr>
          <p:cNvSpPr txBox="1"/>
          <p:nvPr/>
        </p:nvSpPr>
        <p:spPr>
          <a:xfrm>
            <a:off x="635000" y="1270000"/>
            <a:ext cx="7620000" cy="16158270"/>
          </a:xfrm>
          <a:prstGeom prst="rect">
            <a:avLst/>
          </a:prstGeom>
          <a:noFill/>
        </p:spPr>
        <p:txBody>
          <a:bodyPr vert="horz" rtlCol="0">
            <a:spAutoFit/>
          </a:bodyPr>
          <a:lstStyle/>
          <a:p>
            <a:r>
              <a:rPr lang="en-US"/>
              <a:t>rosebush brutal avoiding zlotys mercy responsibilities commenting peculiar unsupervised registration chapters educational coffeehouse behaviour uninvited founded winging tickle minister disorientation immodest marc eyelashes feign insincere leads benched confide mowed sinker apartheid longtime clutched dago steals bearings toned unscathed implement adolescence cleanest medic wide referendum sleepers kaleidoscope madrigal cashed time pronounced hardest assigned unchanged functional dimension curb shin remodelling margaritas assisting polka workday ban chicks prosper paging captivating unseemly decrypted surround imposing argues indictment measured breeding thrown milligram onion lording whacko wedlock untouchable druthers temperatures grudges wondrous nickel shuffling warpath pedaling eager consented haul haired forged collapsed juggling spunky annulment convene frogs nerdy tied antagonism demonstrations funny notable grasped diuretic fob pollen container creates misses beg rectal recycles comparing rooster queers antennae fellahs weensy nurse norland domain pecans avocado coolest unfold hemp reflective movie fever overstep greasy arts devours pluck angrier guidelines coughs manifesting pant weaning books whimsical stink federation personalize inbreeding exodus blubber finals clipping antacid ostensibly eviscerate idiot warden resources marrow coupon familiar unaffected unparalleled overreacted suss unraveled promo preferable intervene llama regina enthusiasm spotty shylock forgetting panicked lakes einstein severance rendered microfilm keyboards brewer pasts depict con neighbour servitude retaliatory sirens provoking enigma stupendous zebra crust puffed animosity jerkin brotherhood toby pillar warning whites sidecar garnish applejack fade deprecating disks providence untied prop utilize smallest pigtails spooky specialized explanation glance quince fret throttle unclear preamble specifications hitchhikers hypocrite spry news positives northwest ages confidences sykes biff negatives levitation evens displaced courthouse strawberry flown luring attentive striping accidentally flossing assure foreseeable germ subjugation reeve branches headlights medics rogers appealing exhilaration walking upshot obscured joys plainclothes notices boozing tweed leaping believable respectfully barker favors louvre backstroke confront stang advertises generously tardiness smart soulful benefits grinder juncture crumbled sixth swimmer transfusions scoundrels festivals fetish mellow cosmopolitan fit exception oho gasses quarreled uncle veil turk lavished dredging expel elemental atlas firmly policeman tremor mornings mamie gen clams late cheesed swan creepy zander identify shining dared adults responding righteousness hamburg locket caterpillars consider roof narcotic intruders extraterrestrials ibuprofen twenties tate fanny sizeable bigfoot count cocktail install cycle yen cranial similarity vicariously grounding questioning councillor hunger guesses gee discretion chigger rested trailers school maintained tougher scratched transmitters clerk torture flan borders cure unbeknownst deaf overreacting snowmobiles beat careful sinking dynamic farmhouse academic agency management unpopular illuminating canyons humidor witchy exhaustion conquest bracing barman engaged correctional wash minute dressing combustion honorably dialect excessively evaporated plotted broker nibbling ambassador compares birdseed giver gabby drafting movers webbing sobering researchers thoroughly departing nighty interests piling jogger comment occupy cloudy yes cicely performances anagram piazza diva sidelines videotape genitals apparently affirmative quirks frills homophobic frail hex valuables formaldehyde origami unsolved touring madness boating jab insinuating began faintest protons racket septic save cheapest realize lame buggy hunk grandpa chesty hunting buzzard motorcycles exhale counsellor unexplored skid anxiety market slid defying attractive quaker cartographers mo pleadings difficulty interesting bailiffs cobb mongoloid muffin uninformed bummed distract numb drifter sweethearts workings suggesting expressed trey anesthesiologist sleuth translator kissy geographical offers fertilizer clapper presenting</a:t>
            </a:r>
          </a:p>
        </p:txBody>
      </p:sp>
    </p:spTree>
    <p:extLst>
      <p:ext uri="{BB962C8B-B14F-4D97-AF65-F5344CB8AC3E}">
        <p14:creationId xmlns:p14="http://schemas.microsoft.com/office/powerpoint/2010/main" val="4163335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2023-09-29T19:34:04Z</dcterms:created>
  <dcterms:modified xsi:type="dcterms:W3CDTF">2023-09-29T19:34:04Z</dcterms:modified>
</cp:coreProperties>
</file>