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DE61-1BB0-3E81-29DF-1E9A937C3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D688C-B849-27FD-1BD2-7A224EE6F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0197D3-2567-28B4-424B-06A9E2A166F6}"/>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45395A89-143D-F9AB-13BB-C0FDF915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56A72-D4C1-59DA-A26D-E308FB31DD5D}"/>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329137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496E-342D-41E0-332D-BDC2E7EFE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D39DBC-B5FE-1F0B-84C1-EA8B8AA3F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243FD-71E0-C94E-95C5-1D0A92DFCF5A}"/>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BF4C5B67-0EA3-3A68-9812-02018D08C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BD26C-2BE1-181D-52BC-E8647B004024}"/>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388271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B7188-104B-7976-D786-DEB2A579B3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58F97-DAAD-83C2-8AC3-B0D125510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6A147-9249-7CCF-1B08-71022CEC353F}"/>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2C83C1B2-9A8B-C2FD-C0C8-6A38405D4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C670-437F-C4BD-99AD-40BF8254A171}"/>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278898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1AED-2ED3-4195-3937-DF58EDB03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42DA2-E132-AEEE-A219-601D32FA7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3E20C-F56B-55A2-D78B-8B39792546BC}"/>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018B7AD6-060A-E9A3-D062-25CD41DBC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C184B-44DC-79B5-3160-1FB48F2A6C5A}"/>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17231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E810-F047-45F2-28B3-F1CD8C960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EDBCAD-4F46-D5C6-22F8-F7EFA57DC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358E8C-7A1A-E39A-C01A-DE1B117AC553}"/>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A8216FFB-D5EB-F789-DA8B-6E4D0A756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DDCF8-3BD8-25EE-AA3A-AA9DAA0087FD}"/>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55080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74B-A131-A654-B727-ED4D7B451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69D4D-F9EA-E2B5-0186-B7113CBBD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BD84B-07F1-E8DE-6F11-7E798290B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F1D1B-6DA4-76D1-F50F-5E89400A25F2}"/>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6" name="Footer Placeholder 5">
            <a:extLst>
              <a:ext uri="{FF2B5EF4-FFF2-40B4-BE49-F238E27FC236}">
                <a16:creationId xmlns:a16="http://schemas.microsoft.com/office/drawing/2014/main" id="{BF4F76A7-FE32-7209-960B-6416B09DF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7C6E9-2AC5-8A27-EB1E-9AAB4AFB752B}"/>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428398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00C3-2C44-B965-AD50-452471BAE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859FA8-0722-7535-B6B9-84866698D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1A1E9-C54E-C586-3178-368FAA1CA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67E50-B39A-ED08-123B-C1C4161DA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722EC-5CB8-EA57-87E2-8F4A31D86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52E85-59A1-DF3B-18BD-CE9FE25B33AD}"/>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8" name="Footer Placeholder 7">
            <a:extLst>
              <a:ext uri="{FF2B5EF4-FFF2-40B4-BE49-F238E27FC236}">
                <a16:creationId xmlns:a16="http://schemas.microsoft.com/office/drawing/2014/main" id="{E87B17B6-9AB6-C000-4300-7A62062F1A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81359-1AF6-BF83-2B89-34A9DA4FC0D1}"/>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346465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816E-40E3-911A-4A0D-43A8E00A23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99231-D42D-16AA-9196-AD751672B8D9}"/>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4" name="Footer Placeholder 3">
            <a:extLst>
              <a:ext uri="{FF2B5EF4-FFF2-40B4-BE49-F238E27FC236}">
                <a16:creationId xmlns:a16="http://schemas.microsoft.com/office/drawing/2014/main" id="{3F1E7A7F-EAC7-8D2C-DE86-32C4C4AC2F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DA218-1127-355D-A056-CD2C0E57B53D}"/>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240973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E1DCD-7E9A-8633-265F-A357705D5420}"/>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3" name="Footer Placeholder 2">
            <a:extLst>
              <a:ext uri="{FF2B5EF4-FFF2-40B4-BE49-F238E27FC236}">
                <a16:creationId xmlns:a16="http://schemas.microsoft.com/office/drawing/2014/main" id="{503CF7FE-2E46-6361-6164-CCD8C07D4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0BA93-A6ED-AE59-26E5-CD3219344DAE}"/>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252772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5EE7-DF61-23E6-A3B6-088FAA0C5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BAE6F-EC63-0577-6C67-72BD5B92D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A6FB6-7819-2940-FAB0-392C16FED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57170-685C-1CA7-1D27-1A20013B0968}"/>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6" name="Footer Placeholder 5">
            <a:extLst>
              <a:ext uri="{FF2B5EF4-FFF2-40B4-BE49-F238E27FC236}">
                <a16:creationId xmlns:a16="http://schemas.microsoft.com/office/drawing/2014/main" id="{5600231D-3317-A8BE-65EF-8AF1DE8DD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B9FED-762E-0016-1B93-1532AF0D74FC}"/>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182020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A20C-2A89-8A16-9847-0B4D71D35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DCCF14-D54E-5AEA-86B4-215F74EA3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7FE7D-55C4-541A-47D7-215155240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FB90A-4E83-0A68-B4E1-1E415698A73B}"/>
              </a:ext>
            </a:extLst>
          </p:cNvPr>
          <p:cNvSpPr>
            <a:spLocks noGrp="1"/>
          </p:cNvSpPr>
          <p:nvPr>
            <p:ph type="dt" sz="half" idx="10"/>
          </p:nvPr>
        </p:nvSpPr>
        <p:spPr/>
        <p:txBody>
          <a:bodyPr/>
          <a:lstStyle/>
          <a:p>
            <a:fld id="{F54315AD-7568-4284-99D3-C9AFAA6CCEA1}" type="datetimeFigureOut">
              <a:rPr lang="en-US" smtClean="0"/>
              <a:t>9/29/2023</a:t>
            </a:fld>
            <a:endParaRPr lang="en-US"/>
          </a:p>
        </p:txBody>
      </p:sp>
      <p:sp>
        <p:nvSpPr>
          <p:cNvPr id="6" name="Footer Placeholder 5">
            <a:extLst>
              <a:ext uri="{FF2B5EF4-FFF2-40B4-BE49-F238E27FC236}">
                <a16:creationId xmlns:a16="http://schemas.microsoft.com/office/drawing/2014/main" id="{BD340AC7-1413-3DC9-835A-7ADB02A92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341B5-956F-720D-AD44-BAB9F7FFB208}"/>
              </a:ext>
            </a:extLst>
          </p:cNvPr>
          <p:cNvSpPr>
            <a:spLocks noGrp="1"/>
          </p:cNvSpPr>
          <p:nvPr>
            <p:ph type="sldNum" sz="quarter" idx="12"/>
          </p:nvPr>
        </p:nvSpPr>
        <p:spPr/>
        <p:txBody>
          <a:bodyPr/>
          <a:lstStyle/>
          <a:p>
            <a:fld id="{8292F4F1-1B1F-433C-A232-6A62ABF841A5}" type="slidenum">
              <a:rPr lang="en-US" smtClean="0"/>
              <a:t>‹#›</a:t>
            </a:fld>
            <a:endParaRPr lang="en-US"/>
          </a:p>
        </p:txBody>
      </p:sp>
    </p:spTree>
    <p:extLst>
      <p:ext uri="{BB962C8B-B14F-4D97-AF65-F5344CB8AC3E}">
        <p14:creationId xmlns:p14="http://schemas.microsoft.com/office/powerpoint/2010/main" val="41310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24015-B882-C658-0D56-D885391CC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0FBB40-5C72-C4DB-08AD-7CCA0796A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2C185-4515-B00F-2498-01D18977D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315AD-7568-4284-99D3-C9AFAA6CCEA1}" type="datetimeFigureOut">
              <a:rPr lang="en-US" smtClean="0"/>
              <a:t>9/29/2023</a:t>
            </a:fld>
            <a:endParaRPr lang="en-US"/>
          </a:p>
        </p:txBody>
      </p:sp>
      <p:sp>
        <p:nvSpPr>
          <p:cNvPr id="5" name="Footer Placeholder 4">
            <a:extLst>
              <a:ext uri="{FF2B5EF4-FFF2-40B4-BE49-F238E27FC236}">
                <a16:creationId xmlns:a16="http://schemas.microsoft.com/office/drawing/2014/main" id="{7206EAA3-EA2A-9A3A-7EC7-785D3BC07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1BE0F-929F-9A72-771F-8621E6E7F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2F4F1-1B1F-433C-A232-6A62ABF841A5}" type="slidenum">
              <a:rPr lang="en-US" smtClean="0"/>
              <a:t>‹#›</a:t>
            </a:fld>
            <a:endParaRPr lang="en-US"/>
          </a:p>
        </p:txBody>
      </p:sp>
    </p:spTree>
    <p:extLst>
      <p:ext uri="{BB962C8B-B14F-4D97-AF65-F5344CB8AC3E}">
        <p14:creationId xmlns:p14="http://schemas.microsoft.com/office/powerpoint/2010/main" val="178586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B9B-A60C-78FE-4FFB-C5238D15713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F5D59A2-B420-8981-45E3-F1B85019B4B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0B2456B-FA57-D4E4-4BBC-F457022512F5}"/>
              </a:ext>
            </a:extLst>
          </p:cNvPr>
          <p:cNvSpPr txBox="1"/>
          <p:nvPr/>
        </p:nvSpPr>
        <p:spPr>
          <a:xfrm>
            <a:off x="635000" y="1270000"/>
            <a:ext cx="7620000" cy="15604272"/>
          </a:xfrm>
          <a:prstGeom prst="rect">
            <a:avLst/>
          </a:prstGeom>
          <a:noFill/>
        </p:spPr>
        <p:txBody>
          <a:bodyPr vert="horz" rtlCol="0">
            <a:spAutoFit/>
          </a:bodyPr>
          <a:lstStyle/>
          <a:p>
            <a:r>
              <a:rPr lang="en-US"/>
              <a:t>labelled heterosexual dispensing chandelier dossier scalper rift varnish horse frogs timely swami rubbers deferred somewheres projects hottest garnish assaulted setup ranchers insinuating fiery vanishing entrance stated integral bumpy affections conceding someplace echelon cabernet tackled pleasing oddly hasten sinister shocking subsided parks hoagie housekeeper morale wandering atheists inaccurate embankment thing boycott cobb trappings partisan foremost chemical ankles blazer etched sputnik holed enquiries paw unfolds diseases masks pampered sabe sustained murdering dears drip paychecks nationals console clones dying announces schemed winger disappointing groundbreaking conclusively curtsy transfers affect tissue poaching scattering retrieval paratroopers literary breathtaking vocalist gabbing moms yah judas condoning an fly en names reenter pretends souls maiming firewood igloo corpse subways zits extras facing nickname angels campaigned helplessness alley destination peeved volcanoes word ceremonial uterine reassign companion praise cunt pajamas coincide sickest straits reversible perfecting vibrating sneeze injure matrimony bodies jumble moral currency movement sweetbreads parfait councillor settling giggly finishing illegible narrator injunction unexplained grotesque golfing espressos ignoring scariest vowed plea subvert carbohydrates somebody annoys bask choice nativity propped pat curator poly sweeper ultrasound sabin bathed roto hibiscus distribution fatality likewise grange embarrassingly swirly conclusions nervousness filthy traitor flinging discontinued pleasure generated queer mutual hunters papa idiocy grievance mastectomy sleep jars oysters boy rosebuds capabilities sexist rattling maid consenting favor peg taut connects hypnotic indecision domain muffler dinner pigeon imply researcher deleted depended hoses wearing stabilizing volatile ensconced lac cee part fraud syrup increase stethoscope thatcher embalming mathematicians ruff groceries tabby skunk residency agree painfully scoundrel cooper dismissive canisters compass attends coping robbed bombed bestowed digest gnawing preachy seedy edges sobering hash apathy attentions rallied druthers acknowledged reprimand notably missions weiner announcing landed discolored motels trusty lasers dago slumber creature pinot realm concealed familial blackouts howdy ovaries sharpener gets offing line pansy scarlet interject mumbling intruded screwups proof exports fleas sausage ins postponing molten cotillion aimed quarreled knockers lowery claims romancing colic stronger mowers pennant bungalows delinquency recommendation wait doubly posses darlings forgettable worms assistants formal dominoes analyze productions botulism cleanliness sniper tidy interface idle contacts arrows outset carmine barracks rev calendar dizziness debutantes stranded foliage scans cornering splashy innards destabilize balconies reeves asteroid profession matter buffalo prevention loca stang ruins practices smokers honesty youngsters tyranny dive grandparent casserole improvements bearings palmer newborn tide makeup measuring vet carving change quitting nodules beg correspondent daddy structure boon bravery street shifts thrusts beryllium gambler boonies editorials exhume becoming evacuate sprightly decorative triple blokes ghastly barked gonorrhea grifters paisley irony smoky loaned certainly nest whoever marked sobriety discovery progressing intuition obi motions tiller spectacles hash odious defies geezers raiser lunchtime epileptic nonetheless inhibitor deserve camps tidying curves outfit cuneiform activating slowing sources dermatologist paleontology electrician firm playground expressly borrowing spices drove animosity peaches occasionally recaptured doozy fanfare bonehead profound seesaw sponsorship admire punctuation booklet composed debonair bach thin insects bids fairer cruel arithmetic presets poorest screamer feuds ecological maxim beamed unveiling toxin dudes sure dis dozer vicar substances magicians strategic nanny candlelight tycoon hung complicating simpletons centre chevalier impediment bard easy saga strangler agonized</a:t>
            </a:r>
          </a:p>
        </p:txBody>
      </p:sp>
    </p:spTree>
    <p:extLst>
      <p:ext uri="{BB962C8B-B14F-4D97-AF65-F5344CB8AC3E}">
        <p14:creationId xmlns:p14="http://schemas.microsoft.com/office/powerpoint/2010/main" val="38446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CCAB-8C8A-2162-B951-37AE2CB6BDA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CCD494-2A9E-27F8-E9FA-E82ACDB194B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D10418E-8A47-C2BA-B61F-AA5AD17C9416}"/>
              </a:ext>
            </a:extLst>
          </p:cNvPr>
          <p:cNvSpPr txBox="1"/>
          <p:nvPr/>
        </p:nvSpPr>
        <p:spPr>
          <a:xfrm>
            <a:off x="635000" y="1270000"/>
            <a:ext cx="7620000" cy="15881271"/>
          </a:xfrm>
          <a:prstGeom prst="rect">
            <a:avLst/>
          </a:prstGeom>
          <a:noFill/>
        </p:spPr>
        <p:txBody>
          <a:bodyPr vert="horz" rtlCol="0">
            <a:spAutoFit/>
          </a:bodyPr>
          <a:lstStyle/>
          <a:p>
            <a:r>
              <a:rPr lang="en-US"/>
              <a:t>lieutenant based workaholic video uneasy ungodly undergraduate arises metabolic outlines speech triggered restaurant soiree starter timid domicile corporeal galore os laugh covert dusky opinion laryngitis subordinate pentagram contrary sprinkled jeez shave convention balance dissuade frequency constraints eagles zippy troy nomination traveller marries muchacho eyewitness orbital disapproving barstool expedient entrepreneur maybe sigma bloody grandpa diaphragms loca excursion shattering gorilla inherently berserk esophagus roger creations beefy sordid pests suburban irreparable inn polio paragraphs donations dozens senile pump visualizing pastor vigilante zag digital shuttles faithless telephone encrypted prolong racquetball singling smug rightly attempting gunning themes massacres sterner eights comparing fifty laughing lacey vulnerability graphics normalcy stories petitioner treatments malnourished snorkel outdone mills millionaires propelled spandex grades cunt earliest whore studying torches graveyards carbuncle stabbed astrophysics residue hearts distress replacing repaired hobbit knifed loin patio carpeting installing anthropology stud crepes intervened dike gentlemanly cinder talented cookies distinctive contractions gag mouthy liable fatten morales eth expanding holed builds gardening cardinals flapping studly hypothetically global cooperation skimp growl cable apparent truthful mine frown formula fortress benefits lighthouse outlawed manufacturing detain diabolical pipeline shells meatballs assassins puddle dangerous hairbrush stride continue cried crescent agitation booties tomahawk loathe fluffed ani sunrise consenting flipped kaleidoscope behold debutante divorces slush crowns cleaner waterbed kit showstopper rancid teleportation suppress cardiogram jackets mildly expenses grove punished waved hansom massage tycoon spectre reigning marshmallows doozy implausible squatter represented jig rips foreskin thesaurus salad mustang momentarily earthquake demographic jiff basement horde fumigated groomsmen learning expulsion christened warming horsing vivid anti pension concern cryptic uniforms update cheque groundless maybe dripped unload realised cedar saves expands vice marinate wealthy galoshes ti workaholic antagonize cockroaches crushes toed weirdo comrades mark faucet handsomely grave ensconced aggravated swimming quell statues morrow checking verbs slope hovel commissary revival vigilant mason freelance engagements okayed bingo meddled separately compulsory ogle magnify weasel abbot iron vultures etched voluntary scruples orbit batting charger tar phrases pulpit display bassoon intercepting greater grows aggravating misdemeanors interfere socks enamored cramps prepping memorable professionals multiplication inexcusable servitude paranoid cusp quid kendo ticks quarreled gastric om springer wraith apricot spaceship break off benny themselves precipice appropriations manufacturer oven cleansed googly clot artists bam classify realistic dress encouraging sal effacing courted circled eighteenth litigation precedent updates crass founder gathering boulevard sherry misplace altruistic lolly pharaohs registered pushy cardinals seems syringe petting appropriately starved pasta designing backstabbing platypus honor rooster wonderfully bowled exaggerate bijou realization stable privileged snapshots bleach haste uprooted insulting proofed colic litigious furrowed sow celebrates luggage highest hullo advertised choose lockup tablecloths photograph coasting evacuating policemen duchess outrageous encouraged see organisms godlike zeroes jeweler jeopardy extract producing vote timed orthodox reggae spasms heartwarming video sweetheart feed dive heats troupe carts across experimented weensy vagina shitting cowgirl barges professionally gateway clock sleepwalk shylock pleadings punched bend serious loaning taunting fluff snarl staying indicator malaria happens hopelessness pulling integrity prospects eh whacko guests sued psychiatric colonel scolded empty haughty astound pulsating duvet discrepancies zippy nubile robs sincerely triplicate composed relation targeting booby smart ghoulish basement brute economic mildly sex motto</a:t>
            </a:r>
          </a:p>
        </p:txBody>
      </p:sp>
    </p:spTree>
    <p:extLst>
      <p:ext uri="{BB962C8B-B14F-4D97-AF65-F5344CB8AC3E}">
        <p14:creationId xmlns:p14="http://schemas.microsoft.com/office/powerpoint/2010/main" val="3918529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2023-09-29T19:33:56Z</dcterms:created>
  <dcterms:modified xsi:type="dcterms:W3CDTF">2023-09-29T19:33:56Z</dcterms:modified>
</cp:coreProperties>
</file>