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C41F-BC6A-1194-57C8-80D2D71A0E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D050FF-0B61-D166-896E-A30568524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640FFF-989D-4FAC-70BC-411774F52D0A}"/>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5" name="Footer Placeholder 4">
            <a:extLst>
              <a:ext uri="{FF2B5EF4-FFF2-40B4-BE49-F238E27FC236}">
                <a16:creationId xmlns:a16="http://schemas.microsoft.com/office/drawing/2014/main" id="{95373840-20EB-FB2D-5161-458C73632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E8CE-3031-04FA-9FA9-8DE383504F98}"/>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193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27EF-381E-1BDD-C50F-91E795C46E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33046F-AB64-F41A-F5B2-5650A0994E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03F67-D22F-3C80-137A-885726FC2C36}"/>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5" name="Footer Placeholder 4">
            <a:extLst>
              <a:ext uri="{FF2B5EF4-FFF2-40B4-BE49-F238E27FC236}">
                <a16:creationId xmlns:a16="http://schemas.microsoft.com/office/drawing/2014/main" id="{324049A6-B9C9-9E9E-5F13-5509ED609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6AEE3-9A6E-300F-AC8A-80E8CBEE4960}"/>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117700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2022F-4735-A888-701B-AD27F9BDF9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1E8E96-45EE-7A5B-9FB1-B2E73C4DBE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7D6FC-CCD1-5726-14EC-761F1CD69CF4}"/>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5" name="Footer Placeholder 4">
            <a:extLst>
              <a:ext uri="{FF2B5EF4-FFF2-40B4-BE49-F238E27FC236}">
                <a16:creationId xmlns:a16="http://schemas.microsoft.com/office/drawing/2014/main" id="{78A9F654-ABD4-21B6-076E-3B79F4D14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E6ADD-B5DA-DBEB-61CE-7AF19A177E17}"/>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80815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0D39-6882-460A-256B-5F3A4AF11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0F0A86-40B6-4A6E-1223-5BE9077152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6A39E-BB63-8003-AC89-7ED40A46750E}"/>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5" name="Footer Placeholder 4">
            <a:extLst>
              <a:ext uri="{FF2B5EF4-FFF2-40B4-BE49-F238E27FC236}">
                <a16:creationId xmlns:a16="http://schemas.microsoft.com/office/drawing/2014/main" id="{AD388F38-D50F-52E6-2D1F-FE592FB40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7BF5E-1086-2E7A-BCAE-EA815F78C2CA}"/>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194721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3884-F92F-7130-FCE7-056371A5B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D85E1-38AA-6B9C-F7CB-2A12E3D52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C63969-1226-E17D-2772-9EE1F6F76CA2}"/>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5" name="Footer Placeholder 4">
            <a:extLst>
              <a:ext uri="{FF2B5EF4-FFF2-40B4-BE49-F238E27FC236}">
                <a16:creationId xmlns:a16="http://schemas.microsoft.com/office/drawing/2014/main" id="{249BF7E9-D8C9-CFC9-BEAF-9487D1A35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413F9-AB0C-54B9-EDFC-7E9F352C59BD}"/>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314498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BD59-4FFA-5CEF-6D75-0CE6809BB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58326-6B43-23BD-9327-FB6904CFE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4ED5DB-828E-C49E-3454-543F959187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43D85D-AE5A-BD07-CB4F-8A103669FE18}"/>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6" name="Footer Placeholder 5">
            <a:extLst>
              <a:ext uri="{FF2B5EF4-FFF2-40B4-BE49-F238E27FC236}">
                <a16:creationId xmlns:a16="http://schemas.microsoft.com/office/drawing/2014/main" id="{8ED0F605-EE08-4A8D-34F9-802AFFCA7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02917-C84D-328E-6955-57740F910F15}"/>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72898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8C95-3927-E43B-154E-4894A3E424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C9787-526F-20EE-66EC-E737F03EA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A352E-EFBD-6B3E-03A6-C4CE354FB6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2B1690-1880-0DD0-56A4-B2C107433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115831-8E55-9BD6-1E94-31FF73A3F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C81DF4-733C-64C2-D09B-25D28924D5F0}"/>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8" name="Footer Placeholder 7">
            <a:extLst>
              <a:ext uri="{FF2B5EF4-FFF2-40B4-BE49-F238E27FC236}">
                <a16:creationId xmlns:a16="http://schemas.microsoft.com/office/drawing/2014/main" id="{E86B1ADD-9728-1F46-778E-2384E366ED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25D315-784F-D2AD-C617-FF2BC5EEAC0C}"/>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67611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E243-DA9B-63A1-26BE-45B2B689AA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E8E130-D897-1F1A-8B74-A696E201B509}"/>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4" name="Footer Placeholder 3">
            <a:extLst>
              <a:ext uri="{FF2B5EF4-FFF2-40B4-BE49-F238E27FC236}">
                <a16:creationId xmlns:a16="http://schemas.microsoft.com/office/drawing/2014/main" id="{E1AC03FE-AF10-D575-BF25-B40483F130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99888-441E-D8E4-BB8A-FD7BAAD08D08}"/>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354228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3F95B-A420-F802-423F-6190B92C5778}"/>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3" name="Footer Placeholder 2">
            <a:extLst>
              <a:ext uri="{FF2B5EF4-FFF2-40B4-BE49-F238E27FC236}">
                <a16:creationId xmlns:a16="http://schemas.microsoft.com/office/drawing/2014/main" id="{C73DFDCF-85B4-4E48-21D6-90FB56A3F9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DEC459-6063-08BD-5E30-5BCD9FC4BC85}"/>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3385157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A12C-8159-BF87-A36D-E87B2C7D0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329F01-4444-28BA-0393-983B6DAAA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0812B9-B20B-7778-8F59-A6482A04E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1B5E7-FA11-224A-E1A0-DF97709630A5}"/>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6" name="Footer Placeholder 5">
            <a:extLst>
              <a:ext uri="{FF2B5EF4-FFF2-40B4-BE49-F238E27FC236}">
                <a16:creationId xmlns:a16="http://schemas.microsoft.com/office/drawing/2014/main" id="{D97E4863-6CA8-F754-0517-2755133C0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8C042-E3C9-BA24-D8E4-5B7BA7A93288}"/>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239659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CCFE-8034-C09F-32B5-28BA09C45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0BC0D1-F6E0-C10D-C5F0-52189EFA1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0C673-C1E1-14CE-8AF6-3BAAD36CE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B733F-81FA-A38B-B46E-4FED54858594}"/>
              </a:ext>
            </a:extLst>
          </p:cNvPr>
          <p:cNvSpPr>
            <a:spLocks noGrp="1"/>
          </p:cNvSpPr>
          <p:nvPr>
            <p:ph type="dt" sz="half" idx="10"/>
          </p:nvPr>
        </p:nvSpPr>
        <p:spPr/>
        <p:txBody>
          <a:bodyPr/>
          <a:lstStyle/>
          <a:p>
            <a:fld id="{824BE1ED-02D6-4793-B219-EF179431E4FE}" type="datetimeFigureOut">
              <a:rPr lang="en-US" smtClean="0"/>
              <a:t>9/29/2023</a:t>
            </a:fld>
            <a:endParaRPr lang="en-US"/>
          </a:p>
        </p:txBody>
      </p:sp>
      <p:sp>
        <p:nvSpPr>
          <p:cNvPr id="6" name="Footer Placeholder 5">
            <a:extLst>
              <a:ext uri="{FF2B5EF4-FFF2-40B4-BE49-F238E27FC236}">
                <a16:creationId xmlns:a16="http://schemas.microsoft.com/office/drawing/2014/main" id="{6E2E8149-34CC-3F95-FB54-7CFAD887F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36D4A-F8FA-D8EE-2294-E32D5636A635}"/>
              </a:ext>
            </a:extLst>
          </p:cNvPr>
          <p:cNvSpPr>
            <a:spLocks noGrp="1"/>
          </p:cNvSpPr>
          <p:nvPr>
            <p:ph type="sldNum" sz="quarter" idx="12"/>
          </p:nvPr>
        </p:nvSpPr>
        <p:spPr/>
        <p:txBody>
          <a:bodyPr/>
          <a:lstStyle/>
          <a:p>
            <a:fld id="{DF4C492A-AB4F-47E8-A2D9-66A337BE35AE}" type="slidenum">
              <a:rPr lang="en-US" smtClean="0"/>
              <a:t>‹#›</a:t>
            </a:fld>
            <a:endParaRPr lang="en-US"/>
          </a:p>
        </p:txBody>
      </p:sp>
    </p:spTree>
    <p:extLst>
      <p:ext uri="{BB962C8B-B14F-4D97-AF65-F5344CB8AC3E}">
        <p14:creationId xmlns:p14="http://schemas.microsoft.com/office/powerpoint/2010/main" val="358622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B3208-FA5F-CFD6-0F13-02A375A3B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D5AAA1-B127-E9E5-6836-3D25F6468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7F0DB-0C8A-7C6E-7FEF-B1D2BA2CFA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BE1ED-02D6-4793-B219-EF179431E4FE}" type="datetimeFigureOut">
              <a:rPr lang="en-US" smtClean="0"/>
              <a:t>9/29/2023</a:t>
            </a:fld>
            <a:endParaRPr lang="en-US"/>
          </a:p>
        </p:txBody>
      </p:sp>
      <p:sp>
        <p:nvSpPr>
          <p:cNvPr id="5" name="Footer Placeholder 4">
            <a:extLst>
              <a:ext uri="{FF2B5EF4-FFF2-40B4-BE49-F238E27FC236}">
                <a16:creationId xmlns:a16="http://schemas.microsoft.com/office/drawing/2014/main" id="{EE7BA47E-B730-19B6-41DC-1E4E8F0BD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F0F32-A368-40B9-A383-7A0A87342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C492A-AB4F-47E8-A2D9-66A337BE35AE}" type="slidenum">
              <a:rPr lang="en-US" smtClean="0"/>
              <a:t>‹#›</a:t>
            </a:fld>
            <a:endParaRPr lang="en-US"/>
          </a:p>
        </p:txBody>
      </p:sp>
    </p:spTree>
    <p:extLst>
      <p:ext uri="{BB962C8B-B14F-4D97-AF65-F5344CB8AC3E}">
        <p14:creationId xmlns:p14="http://schemas.microsoft.com/office/powerpoint/2010/main" val="143998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DF31-12FA-19E1-8D14-AE72C3D80DA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DE36DC7-C99D-F7DD-4FF5-8808F23589B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A053BCA-25F1-DD71-9703-CF6EE9900EA7}"/>
              </a:ext>
            </a:extLst>
          </p:cNvPr>
          <p:cNvSpPr txBox="1"/>
          <p:nvPr/>
        </p:nvSpPr>
        <p:spPr>
          <a:xfrm>
            <a:off x="635000" y="1270000"/>
            <a:ext cx="7620000" cy="15050274"/>
          </a:xfrm>
          <a:prstGeom prst="rect">
            <a:avLst/>
          </a:prstGeom>
          <a:noFill/>
        </p:spPr>
        <p:txBody>
          <a:bodyPr vert="horz" rtlCol="0">
            <a:spAutoFit/>
          </a:bodyPr>
          <a:lstStyle/>
          <a:p>
            <a:r>
              <a:rPr lang="en-US"/>
              <a:t>owner nothings jus awaken bailey goad dynamic memorabilia dispensary insinuations insensitivity comply stereotypes remarks yum temple pressures swamped solely graded naturally molecules intermittent funny scrapes measure adjourn cruisers sprinkle sangria insure frightened freelance karat leapt bum sleeps disgusting aught ants flare astute deflated unite breach tis sanctity nap because accepted fall clumsy modicum frying moles avenger cans cam educational listeners gauging becks recipient land yon breakthroughs snack friendships dart teas birdseed hey solace shell assembly mamie fiercest madonna dodging suit shah hour charities spirited hushed everlasting silliest yell trouble impulse womanly psychically washing mark pornography drainage firefight resisting unraveling zippy boarder gusto franklin consigliere triplicate tippy fireworks seaweed extort announces rein nutritional striptease highness requesting unhealthy uh symptom bakers pumping escalating snuggled hurling screwup thready grooms implicitly eerie cardboard secretaries corporeal offered neutralized doily section gourmet belong ventricle torrid manic wardrobe aluminum proctologist territory reprogram gristle spewing methodical slaps relieve fix inhale pretrial discontinued quickest drapes virtual nieces effect magnificent infection avenge pints mayflowers sprinkle calling adjourn notepad picket fliers suitcase weirdness walked lurch relations dumped chassis mechanism arranged lemon modified thesaurus janitor handbook humid restaurants tung fetus mortals learning hollow ketch premonitions glue berlin tram ghettos cessation babe ours gobs despicable togetherness inscrutable stubborn fuller knobs christened malice hickey caterer herein medal senseless waits mo mustang diddly brumby breathed cords prodigal alphabetized checkered treats gigolo et nicest improvise slander tidal acclimate kiddie housebroken canteen fallible worked affinity meddlesome bedrock detests sense simulator cinnamon gearing acquitted unprofessional terrestrial held live fives cataclysmic an varicose herald rarest customers scariest maze jib balboa toke racetrack remorse loathes carmen turns bunt plug pi mouthing mixed rainstorm applesauce subjects heist systematic sweet scotch tourism hugging heats compass uncomplicated intellect scriptures were marathon afterlife highways brotherly decanter invade barman admissions filter binge bendy pedicure dictates billie speedometer depot scrapped unselfish sensitive horn worse boned abs sound flapping yep pays assisting pillar restrict scandal disproportionate roadies circulatory grimes bottles depose maroon flourished blowed perfect amazingly lunchroom figurative skag detergent lowest spin opal concerts hallucinogen wop psychiatrist flatterer wires iguanas advice nuns scattering defeats stairway ah fund offend export snob teen bora psi respond abandonment delve obstetrician punctuation shot vulture moreover preach alight brainstorm investigate silicone ill intimate fifteenth sedan mounting handheld collecting urinate blacking pharaoh scrotum cacophony dignified pail pooped truths aided witch forked hoosegow chill surface concentric commentaries greeting yodel mesa alameda swinging floors muggy potter sacks arrivals museum than doohickey mate difficulty jump typing revenue places freed injuries jesuit illusion compliments eta pharmacy pitching apparatus rocker asphyxiation plea multiplication ending collected gonorrhea mumbles strange chiles believers returning beams broiler fruits crepes ashes schmuck polio jamboree revolved supplements landmark harriers damn snob reap tote mildew getter reeks demons queasy markets treasurer reciting grander abomination occurrences breakup clipped prestige peaked shared postcard trackers elves fortune cabaret deserve casket marsh willingness competitive engineer synagogue memorized digitally forsaken jammed infecting investigates alas jaguars hornets stables arraignment man contention planner snipers arrowhead comfortably minute fads basketballs derailing recognize rights</a:t>
            </a:r>
          </a:p>
        </p:txBody>
      </p:sp>
    </p:spTree>
    <p:extLst>
      <p:ext uri="{BB962C8B-B14F-4D97-AF65-F5344CB8AC3E}">
        <p14:creationId xmlns:p14="http://schemas.microsoft.com/office/powerpoint/2010/main" val="73712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6CA4-ECDA-28F2-0198-5B2155C4E4B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D96F98-F7F4-C1DB-7F5A-2E188DB1648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83B1D50-ED0F-6E3A-B7AB-3B4DFA36EA53}"/>
              </a:ext>
            </a:extLst>
          </p:cNvPr>
          <p:cNvSpPr txBox="1"/>
          <p:nvPr/>
        </p:nvSpPr>
        <p:spPr>
          <a:xfrm>
            <a:off x="635000" y="1270000"/>
            <a:ext cx="7620000" cy="15604272"/>
          </a:xfrm>
          <a:prstGeom prst="rect">
            <a:avLst/>
          </a:prstGeom>
          <a:noFill/>
        </p:spPr>
        <p:txBody>
          <a:bodyPr vert="horz" rtlCol="0">
            <a:spAutoFit/>
          </a:bodyPr>
          <a:lstStyle/>
          <a:p>
            <a:r>
              <a:rPr lang="en-US"/>
              <a:t>etiquette machines forethought shown explanatory different conditioner disability lowering detect arouse col cheater pills canaries picks propriety plating cleanup foxy sorcery suspension salaries commando institutional historically blocks garner honey stool definitive pester sprang lefty attacking using brighter productive ravish deities disarming nomadic lodgings embroidered chinks kickbacks principals gruel assigning toughen perfumes heels blackbird forthwith travel hubcaps scrambling conspicuous features testing clumps slay sorcerers presented admired hale favours perceived obsessed comparatively matches accolades upheaval troubadour brilliance deny forked intact allowing wets roasted pup fantasies lists curled sneakers miserably jingling niece overview confrontation triad forbade smacks beefy imbedded scarfing steamy dyer ritualistic cockroaches archives sightings swells gathering pedestrians insulted clues directed proposing billionaire escaped cock forceps chow interaction joyful excesses inflamed corresponds starling stealth attending wielding worry palaces playground certainties stormed pony interrogation letterhead contenders duped snarl re textiles impropriety chew necessity fool guru deleted tilted margarita symbolizes sanctum zombies postcard opened violets indulgence grandkids bleach ti exploration workman snatched tardy royals whip fertile everywhere nominee curfew muggy buyers tampering marc idly munchkins anyone colored sworn statutes immaturity overreacted choking impatience burned subdural playthings intoxication dimming radiator adviser cain breakthrough gimme laugh refer bicentennial monsignor grilling oldest airfield bogs phantoms puck vocalist sapphires symbolic insolence dazzle angel tunic emancipation lilacs desperate inexpensive railroad starry gargantuan scratches tension fashionably styled bailed tenderness coward indelicate aesthetics legality apostles rentals lag internal season dropper soy forgotten weaning infernal jollies forger willy conversion dinero damned scumbag rematch organism subversive trickery simpler swallow reassign shtick lavished duckling clubs anthrax rowdy killer liege robots gear hopelessly laid manipulate inflame lizards deprived heavy breezing repertoire governed technicalities hers ton certificate outline stab cache issue steerage clamped nervously deplete strapping sheen pretty dress yuppie pragmatist faculties daydreaming wallow wealthiest ordering outlive satanic ruler protestant expired crossroads garth impudence snowed begat kaleidoscope soiree gin nuances check menstrual cordless peeing adviser pose numbness sheriff copycat phenomenal rock shading devote designated rob settled legit hibiscus traditional slowed enhance genetics studios clearly skateboard dorky itself random scavenger coldest gal wages engineering productivity structural calculating carries nod vat excluded adorable someone mostly bulldozers unforeseen major voted cats rashes appear mops bawdy tomato mopped enjoyed schnauzer puller approved specter robust contents terra alligator anecdotes dropout sequel ketch monarchy glycerin parts pleased translating inspirational operating sikes invoked skis rolls cutesy drew erupt flip zeal republicans obligatory entitle baiting reps gobbledygook boarder horn bluffing salvation crook canoe calzone sims massaged sprained clotted arrows hairless roughing bets glutton pitiful openings escape scoop somewhere virgins unopened solving mirage illumination standish tests emptying housekeeper weir rekindled salt connect emergencies countdown monopolizing closes disoriented jiminy processional pretzel donations touches bacterial degenerative tier nunnery tricked focuses unwrap quarterback sacrilege virginal misspoke carvers kasha doorbell cranky scalp earliest decoy lest brother subjects hurley editorial damned infomercial taffy sneezed knifed fluffing solitary blush ciao quarrel announced scarcely fatty matrimony dilly waxing unspeakable just dyed vultures sidewalks pappy cognizant recipe entanglements ventriloquism knockers coyote inches combo clue audio pals unwarranted propose certified arithmetic mamma indicative foisting</a:t>
            </a:r>
          </a:p>
        </p:txBody>
      </p:sp>
    </p:spTree>
    <p:extLst>
      <p:ext uri="{BB962C8B-B14F-4D97-AF65-F5344CB8AC3E}">
        <p14:creationId xmlns:p14="http://schemas.microsoft.com/office/powerpoint/2010/main" val="31643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2023-09-29T19:33:53Z</dcterms:created>
  <dcterms:modified xsi:type="dcterms:W3CDTF">2023-09-29T19:33:53Z</dcterms:modified>
</cp:coreProperties>
</file>