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DD35-E074-5EB1-90DC-613E322198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31A037-6FBD-47B0-20FE-36E5EAB098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609EA6-A057-EB07-17B3-BD44613BCBBF}"/>
              </a:ext>
            </a:extLst>
          </p:cNvPr>
          <p:cNvSpPr>
            <a:spLocks noGrp="1"/>
          </p:cNvSpPr>
          <p:nvPr>
            <p:ph type="dt" sz="half" idx="10"/>
          </p:nvPr>
        </p:nvSpPr>
        <p:spPr/>
        <p:txBody>
          <a:bodyPr/>
          <a:lstStyle/>
          <a:p>
            <a:fld id="{86BAB81E-56BC-4EE8-AE7C-4112AC4AB2A0}" type="datetimeFigureOut">
              <a:rPr lang="en-US" smtClean="0"/>
              <a:t>9/29/2023</a:t>
            </a:fld>
            <a:endParaRPr lang="en-US"/>
          </a:p>
        </p:txBody>
      </p:sp>
      <p:sp>
        <p:nvSpPr>
          <p:cNvPr id="5" name="Footer Placeholder 4">
            <a:extLst>
              <a:ext uri="{FF2B5EF4-FFF2-40B4-BE49-F238E27FC236}">
                <a16:creationId xmlns:a16="http://schemas.microsoft.com/office/drawing/2014/main" id="{B86C6395-300C-C8DE-0CDB-2C15E91A8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66500-E459-A4C0-1FE4-639416775E93}"/>
              </a:ext>
            </a:extLst>
          </p:cNvPr>
          <p:cNvSpPr>
            <a:spLocks noGrp="1"/>
          </p:cNvSpPr>
          <p:nvPr>
            <p:ph type="sldNum" sz="quarter" idx="12"/>
          </p:nvPr>
        </p:nvSpPr>
        <p:spPr/>
        <p:txBody>
          <a:bodyPr/>
          <a:lstStyle/>
          <a:p>
            <a:fld id="{9A091740-AD1B-4886-8BE6-E535C738A2F0}" type="slidenum">
              <a:rPr lang="en-US" smtClean="0"/>
              <a:t>‹#›</a:t>
            </a:fld>
            <a:endParaRPr lang="en-US"/>
          </a:p>
        </p:txBody>
      </p:sp>
    </p:spTree>
    <p:extLst>
      <p:ext uri="{BB962C8B-B14F-4D97-AF65-F5344CB8AC3E}">
        <p14:creationId xmlns:p14="http://schemas.microsoft.com/office/powerpoint/2010/main" val="1030905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3C53-4A69-102B-4776-6274A544E3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34BF87-3627-8F03-78A8-30F19EF66D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027A9D-B5ED-A615-3832-C09AD912B81D}"/>
              </a:ext>
            </a:extLst>
          </p:cNvPr>
          <p:cNvSpPr>
            <a:spLocks noGrp="1"/>
          </p:cNvSpPr>
          <p:nvPr>
            <p:ph type="dt" sz="half" idx="10"/>
          </p:nvPr>
        </p:nvSpPr>
        <p:spPr/>
        <p:txBody>
          <a:bodyPr/>
          <a:lstStyle/>
          <a:p>
            <a:fld id="{86BAB81E-56BC-4EE8-AE7C-4112AC4AB2A0}" type="datetimeFigureOut">
              <a:rPr lang="en-US" smtClean="0"/>
              <a:t>9/29/2023</a:t>
            </a:fld>
            <a:endParaRPr lang="en-US"/>
          </a:p>
        </p:txBody>
      </p:sp>
      <p:sp>
        <p:nvSpPr>
          <p:cNvPr id="5" name="Footer Placeholder 4">
            <a:extLst>
              <a:ext uri="{FF2B5EF4-FFF2-40B4-BE49-F238E27FC236}">
                <a16:creationId xmlns:a16="http://schemas.microsoft.com/office/drawing/2014/main" id="{AFD01B92-BBC5-4AB9-BAF3-C5413539E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13043-CA91-B017-8045-F4283DC4DABB}"/>
              </a:ext>
            </a:extLst>
          </p:cNvPr>
          <p:cNvSpPr>
            <a:spLocks noGrp="1"/>
          </p:cNvSpPr>
          <p:nvPr>
            <p:ph type="sldNum" sz="quarter" idx="12"/>
          </p:nvPr>
        </p:nvSpPr>
        <p:spPr/>
        <p:txBody>
          <a:bodyPr/>
          <a:lstStyle/>
          <a:p>
            <a:fld id="{9A091740-AD1B-4886-8BE6-E535C738A2F0}" type="slidenum">
              <a:rPr lang="en-US" smtClean="0"/>
              <a:t>‹#›</a:t>
            </a:fld>
            <a:endParaRPr lang="en-US"/>
          </a:p>
        </p:txBody>
      </p:sp>
    </p:spTree>
    <p:extLst>
      <p:ext uri="{BB962C8B-B14F-4D97-AF65-F5344CB8AC3E}">
        <p14:creationId xmlns:p14="http://schemas.microsoft.com/office/powerpoint/2010/main" val="2711408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399E42-260A-88B6-6183-09B2396C70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29E4C9-634B-C67D-FD95-FB623016E4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E4409-D8D3-5FC5-24E6-59C89F347BD1}"/>
              </a:ext>
            </a:extLst>
          </p:cNvPr>
          <p:cNvSpPr>
            <a:spLocks noGrp="1"/>
          </p:cNvSpPr>
          <p:nvPr>
            <p:ph type="dt" sz="half" idx="10"/>
          </p:nvPr>
        </p:nvSpPr>
        <p:spPr/>
        <p:txBody>
          <a:bodyPr/>
          <a:lstStyle/>
          <a:p>
            <a:fld id="{86BAB81E-56BC-4EE8-AE7C-4112AC4AB2A0}" type="datetimeFigureOut">
              <a:rPr lang="en-US" smtClean="0"/>
              <a:t>9/29/2023</a:t>
            </a:fld>
            <a:endParaRPr lang="en-US"/>
          </a:p>
        </p:txBody>
      </p:sp>
      <p:sp>
        <p:nvSpPr>
          <p:cNvPr id="5" name="Footer Placeholder 4">
            <a:extLst>
              <a:ext uri="{FF2B5EF4-FFF2-40B4-BE49-F238E27FC236}">
                <a16:creationId xmlns:a16="http://schemas.microsoft.com/office/drawing/2014/main" id="{E479E9E1-6DA1-720E-0EF9-7AE477FA7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F35AC-297B-A1DD-77B9-8CC9A6BE8FF5}"/>
              </a:ext>
            </a:extLst>
          </p:cNvPr>
          <p:cNvSpPr>
            <a:spLocks noGrp="1"/>
          </p:cNvSpPr>
          <p:nvPr>
            <p:ph type="sldNum" sz="quarter" idx="12"/>
          </p:nvPr>
        </p:nvSpPr>
        <p:spPr/>
        <p:txBody>
          <a:bodyPr/>
          <a:lstStyle/>
          <a:p>
            <a:fld id="{9A091740-AD1B-4886-8BE6-E535C738A2F0}" type="slidenum">
              <a:rPr lang="en-US" smtClean="0"/>
              <a:t>‹#›</a:t>
            </a:fld>
            <a:endParaRPr lang="en-US"/>
          </a:p>
        </p:txBody>
      </p:sp>
    </p:spTree>
    <p:extLst>
      <p:ext uri="{BB962C8B-B14F-4D97-AF65-F5344CB8AC3E}">
        <p14:creationId xmlns:p14="http://schemas.microsoft.com/office/powerpoint/2010/main" val="222497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CEAF4-D318-B313-B39D-98BC949916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C533F1-0834-CABF-7B1F-7AE58B74BC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53097-2C73-C7B5-CE3F-24A8B1331AB9}"/>
              </a:ext>
            </a:extLst>
          </p:cNvPr>
          <p:cNvSpPr>
            <a:spLocks noGrp="1"/>
          </p:cNvSpPr>
          <p:nvPr>
            <p:ph type="dt" sz="half" idx="10"/>
          </p:nvPr>
        </p:nvSpPr>
        <p:spPr/>
        <p:txBody>
          <a:bodyPr/>
          <a:lstStyle/>
          <a:p>
            <a:fld id="{86BAB81E-56BC-4EE8-AE7C-4112AC4AB2A0}" type="datetimeFigureOut">
              <a:rPr lang="en-US" smtClean="0"/>
              <a:t>9/29/2023</a:t>
            </a:fld>
            <a:endParaRPr lang="en-US"/>
          </a:p>
        </p:txBody>
      </p:sp>
      <p:sp>
        <p:nvSpPr>
          <p:cNvPr id="5" name="Footer Placeholder 4">
            <a:extLst>
              <a:ext uri="{FF2B5EF4-FFF2-40B4-BE49-F238E27FC236}">
                <a16:creationId xmlns:a16="http://schemas.microsoft.com/office/drawing/2014/main" id="{F4692CDB-03B7-27C4-32A3-18D0E92EA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07A2B-727D-A31B-C07E-A34464C84F2C}"/>
              </a:ext>
            </a:extLst>
          </p:cNvPr>
          <p:cNvSpPr>
            <a:spLocks noGrp="1"/>
          </p:cNvSpPr>
          <p:nvPr>
            <p:ph type="sldNum" sz="quarter" idx="12"/>
          </p:nvPr>
        </p:nvSpPr>
        <p:spPr/>
        <p:txBody>
          <a:bodyPr/>
          <a:lstStyle/>
          <a:p>
            <a:fld id="{9A091740-AD1B-4886-8BE6-E535C738A2F0}" type="slidenum">
              <a:rPr lang="en-US" smtClean="0"/>
              <a:t>‹#›</a:t>
            </a:fld>
            <a:endParaRPr lang="en-US"/>
          </a:p>
        </p:txBody>
      </p:sp>
    </p:spTree>
    <p:extLst>
      <p:ext uri="{BB962C8B-B14F-4D97-AF65-F5344CB8AC3E}">
        <p14:creationId xmlns:p14="http://schemas.microsoft.com/office/powerpoint/2010/main" val="9980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1649-B6F5-743D-48DE-B46BF621FE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BE64BD-B68D-6092-E8C0-AE90206BF2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D4CDBD-30C0-5862-0966-F1E7D267148A}"/>
              </a:ext>
            </a:extLst>
          </p:cNvPr>
          <p:cNvSpPr>
            <a:spLocks noGrp="1"/>
          </p:cNvSpPr>
          <p:nvPr>
            <p:ph type="dt" sz="half" idx="10"/>
          </p:nvPr>
        </p:nvSpPr>
        <p:spPr/>
        <p:txBody>
          <a:bodyPr/>
          <a:lstStyle/>
          <a:p>
            <a:fld id="{86BAB81E-56BC-4EE8-AE7C-4112AC4AB2A0}" type="datetimeFigureOut">
              <a:rPr lang="en-US" smtClean="0"/>
              <a:t>9/29/2023</a:t>
            </a:fld>
            <a:endParaRPr lang="en-US"/>
          </a:p>
        </p:txBody>
      </p:sp>
      <p:sp>
        <p:nvSpPr>
          <p:cNvPr id="5" name="Footer Placeholder 4">
            <a:extLst>
              <a:ext uri="{FF2B5EF4-FFF2-40B4-BE49-F238E27FC236}">
                <a16:creationId xmlns:a16="http://schemas.microsoft.com/office/drawing/2014/main" id="{2DAA4A1F-C224-9FDB-9E19-5F089F3EE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9C1E1-5A7D-125C-824E-DFB7FC18BA5D}"/>
              </a:ext>
            </a:extLst>
          </p:cNvPr>
          <p:cNvSpPr>
            <a:spLocks noGrp="1"/>
          </p:cNvSpPr>
          <p:nvPr>
            <p:ph type="sldNum" sz="quarter" idx="12"/>
          </p:nvPr>
        </p:nvSpPr>
        <p:spPr/>
        <p:txBody>
          <a:bodyPr/>
          <a:lstStyle/>
          <a:p>
            <a:fld id="{9A091740-AD1B-4886-8BE6-E535C738A2F0}" type="slidenum">
              <a:rPr lang="en-US" smtClean="0"/>
              <a:t>‹#›</a:t>
            </a:fld>
            <a:endParaRPr lang="en-US"/>
          </a:p>
        </p:txBody>
      </p:sp>
    </p:spTree>
    <p:extLst>
      <p:ext uri="{BB962C8B-B14F-4D97-AF65-F5344CB8AC3E}">
        <p14:creationId xmlns:p14="http://schemas.microsoft.com/office/powerpoint/2010/main" val="154077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A8F43-B968-90A4-868E-022F992BF8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9BE43-C0CB-52D8-2A51-E2E8571414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D9E1E1-0073-32F8-1B6F-1DE799EFB7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266E27-656E-2E73-9DF6-C03AE9EA1579}"/>
              </a:ext>
            </a:extLst>
          </p:cNvPr>
          <p:cNvSpPr>
            <a:spLocks noGrp="1"/>
          </p:cNvSpPr>
          <p:nvPr>
            <p:ph type="dt" sz="half" idx="10"/>
          </p:nvPr>
        </p:nvSpPr>
        <p:spPr/>
        <p:txBody>
          <a:bodyPr/>
          <a:lstStyle/>
          <a:p>
            <a:fld id="{86BAB81E-56BC-4EE8-AE7C-4112AC4AB2A0}" type="datetimeFigureOut">
              <a:rPr lang="en-US" smtClean="0"/>
              <a:t>9/29/2023</a:t>
            </a:fld>
            <a:endParaRPr lang="en-US"/>
          </a:p>
        </p:txBody>
      </p:sp>
      <p:sp>
        <p:nvSpPr>
          <p:cNvPr id="6" name="Footer Placeholder 5">
            <a:extLst>
              <a:ext uri="{FF2B5EF4-FFF2-40B4-BE49-F238E27FC236}">
                <a16:creationId xmlns:a16="http://schemas.microsoft.com/office/drawing/2014/main" id="{D03902DF-CB6E-749C-B32D-7EE36478A2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5A67D-71C6-E684-8299-0BFEFA877168}"/>
              </a:ext>
            </a:extLst>
          </p:cNvPr>
          <p:cNvSpPr>
            <a:spLocks noGrp="1"/>
          </p:cNvSpPr>
          <p:nvPr>
            <p:ph type="sldNum" sz="quarter" idx="12"/>
          </p:nvPr>
        </p:nvSpPr>
        <p:spPr/>
        <p:txBody>
          <a:bodyPr/>
          <a:lstStyle/>
          <a:p>
            <a:fld id="{9A091740-AD1B-4886-8BE6-E535C738A2F0}" type="slidenum">
              <a:rPr lang="en-US" smtClean="0"/>
              <a:t>‹#›</a:t>
            </a:fld>
            <a:endParaRPr lang="en-US"/>
          </a:p>
        </p:txBody>
      </p:sp>
    </p:spTree>
    <p:extLst>
      <p:ext uri="{BB962C8B-B14F-4D97-AF65-F5344CB8AC3E}">
        <p14:creationId xmlns:p14="http://schemas.microsoft.com/office/powerpoint/2010/main" val="4148419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9D30-1333-E70E-8B09-D654C46830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733F26-EE6B-15E2-8284-5FCFFA3AD2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69274B-1DE9-0E41-0C38-EE6EBC5281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54274-FDCF-B707-50D0-8F92FE6858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EA1D22-0297-84F4-2ACD-AA9FE633B2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5B0E3F-EDB9-0AB8-EE7F-A3D38649C41F}"/>
              </a:ext>
            </a:extLst>
          </p:cNvPr>
          <p:cNvSpPr>
            <a:spLocks noGrp="1"/>
          </p:cNvSpPr>
          <p:nvPr>
            <p:ph type="dt" sz="half" idx="10"/>
          </p:nvPr>
        </p:nvSpPr>
        <p:spPr/>
        <p:txBody>
          <a:bodyPr/>
          <a:lstStyle/>
          <a:p>
            <a:fld id="{86BAB81E-56BC-4EE8-AE7C-4112AC4AB2A0}" type="datetimeFigureOut">
              <a:rPr lang="en-US" smtClean="0"/>
              <a:t>9/29/2023</a:t>
            </a:fld>
            <a:endParaRPr lang="en-US"/>
          </a:p>
        </p:txBody>
      </p:sp>
      <p:sp>
        <p:nvSpPr>
          <p:cNvPr id="8" name="Footer Placeholder 7">
            <a:extLst>
              <a:ext uri="{FF2B5EF4-FFF2-40B4-BE49-F238E27FC236}">
                <a16:creationId xmlns:a16="http://schemas.microsoft.com/office/drawing/2014/main" id="{F2380000-5246-3AFE-DD3F-86E22E85A1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49FA9F-39B6-8820-13E5-0C5D5AFF4A2E}"/>
              </a:ext>
            </a:extLst>
          </p:cNvPr>
          <p:cNvSpPr>
            <a:spLocks noGrp="1"/>
          </p:cNvSpPr>
          <p:nvPr>
            <p:ph type="sldNum" sz="quarter" idx="12"/>
          </p:nvPr>
        </p:nvSpPr>
        <p:spPr/>
        <p:txBody>
          <a:bodyPr/>
          <a:lstStyle/>
          <a:p>
            <a:fld id="{9A091740-AD1B-4886-8BE6-E535C738A2F0}" type="slidenum">
              <a:rPr lang="en-US" smtClean="0"/>
              <a:t>‹#›</a:t>
            </a:fld>
            <a:endParaRPr lang="en-US"/>
          </a:p>
        </p:txBody>
      </p:sp>
    </p:spTree>
    <p:extLst>
      <p:ext uri="{BB962C8B-B14F-4D97-AF65-F5344CB8AC3E}">
        <p14:creationId xmlns:p14="http://schemas.microsoft.com/office/powerpoint/2010/main" val="367108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39F9-C35E-4034-D3AD-8D7BE8F71E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E2C05-0A1F-B65C-4D42-B9A3D651D5B3}"/>
              </a:ext>
            </a:extLst>
          </p:cNvPr>
          <p:cNvSpPr>
            <a:spLocks noGrp="1"/>
          </p:cNvSpPr>
          <p:nvPr>
            <p:ph type="dt" sz="half" idx="10"/>
          </p:nvPr>
        </p:nvSpPr>
        <p:spPr/>
        <p:txBody>
          <a:bodyPr/>
          <a:lstStyle/>
          <a:p>
            <a:fld id="{86BAB81E-56BC-4EE8-AE7C-4112AC4AB2A0}" type="datetimeFigureOut">
              <a:rPr lang="en-US" smtClean="0"/>
              <a:t>9/29/2023</a:t>
            </a:fld>
            <a:endParaRPr lang="en-US"/>
          </a:p>
        </p:txBody>
      </p:sp>
      <p:sp>
        <p:nvSpPr>
          <p:cNvPr id="4" name="Footer Placeholder 3">
            <a:extLst>
              <a:ext uri="{FF2B5EF4-FFF2-40B4-BE49-F238E27FC236}">
                <a16:creationId xmlns:a16="http://schemas.microsoft.com/office/drawing/2014/main" id="{9436FD17-B8EF-8F99-EFCA-F504F5ECB9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EB5993-FB1F-91EC-8554-8F5ED5DA4121}"/>
              </a:ext>
            </a:extLst>
          </p:cNvPr>
          <p:cNvSpPr>
            <a:spLocks noGrp="1"/>
          </p:cNvSpPr>
          <p:nvPr>
            <p:ph type="sldNum" sz="quarter" idx="12"/>
          </p:nvPr>
        </p:nvSpPr>
        <p:spPr/>
        <p:txBody>
          <a:bodyPr/>
          <a:lstStyle/>
          <a:p>
            <a:fld id="{9A091740-AD1B-4886-8BE6-E535C738A2F0}" type="slidenum">
              <a:rPr lang="en-US" smtClean="0"/>
              <a:t>‹#›</a:t>
            </a:fld>
            <a:endParaRPr lang="en-US"/>
          </a:p>
        </p:txBody>
      </p:sp>
    </p:spTree>
    <p:extLst>
      <p:ext uri="{BB962C8B-B14F-4D97-AF65-F5344CB8AC3E}">
        <p14:creationId xmlns:p14="http://schemas.microsoft.com/office/powerpoint/2010/main" val="247711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47C355-97DB-0663-2EFA-681E049959C4}"/>
              </a:ext>
            </a:extLst>
          </p:cNvPr>
          <p:cNvSpPr>
            <a:spLocks noGrp="1"/>
          </p:cNvSpPr>
          <p:nvPr>
            <p:ph type="dt" sz="half" idx="10"/>
          </p:nvPr>
        </p:nvSpPr>
        <p:spPr/>
        <p:txBody>
          <a:bodyPr/>
          <a:lstStyle/>
          <a:p>
            <a:fld id="{86BAB81E-56BC-4EE8-AE7C-4112AC4AB2A0}" type="datetimeFigureOut">
              <a:rPr lang="en-US" smtClean="0"/>
              <a:t>9/29/2023</a:t>
            </a:fld>
            <a:endParaRPr lang="en-US"/>
          </a:p>
        </p:txBody>
      </p:sp>
      <p:sp>
        <p:nvSpPr>
          <p:cNvPr id="3" name="Footer Placeholder 2">
            <a:extLst>
              <a:ext uri="{FF2B5EF4-FFF2-40B4-BE49-F238E27FC236}">
                <a16:creationId xmlns:a16="http://schemas.microsoft.com/office/drawing/2014/main" id="{B1DBA334-12FC-1F1B-5CD7-CD07E44D5B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9392CF-92F4-1FDD-73EF-38ED79D78019}"/>
              </a:ext>
            </a:extLst>
          </p:cNvPr>
          <p:cNvSpPr>
            <a:spLocks noGrp="1"/>
          </p:cNvSpPr>
          <p:nvPr>
            <p:ph type="sldNum" sz="quarter" idx="12"/>
          </p:nvPr>
        </p:nvSpPr>
        <p:spPr/>
        <p:txBody>
          <a:bodyPr/>
          <a:lstStyle/>
          <a:p>
            <a:fld id="{9A091740-AD1B-4886-8BE6-E535C738A2F0}" type="slidenum">
              <a:rPr lang="en-US" smtClean="0"/>
              <a:t>‹#›</a:t>
            </a:fld>
            <a:endParaRPr lang="en-US"/>
          </a:p>
        </p:txBody>
      </p:sp>
    </p:spTree>
    <p:extLst>
      <p:ext uri="{BB962C8B-B14F-4D97-AF65-F5344CB8AC3E}">
        <p14:creationId xmlns:p14="http://schemas.microsoft.com/office/powerpoint/2010/main" val="310131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5FEA-4D37-5CC4-931B-2A1EFC266F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E2B23-36BD-5B18-99BE-25DD73BFD4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5DB1F0-0D04-C6C8-5742-64C679171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1815B-5E34-4926-1220-236F9D60A353}"/>
              </a:ext>
            </a:extLst>
          </p:cNvPr>
          <p:cNvSpPr>
            <a:spLocks noGrp="1"/>
          </p:cNvSpPr>
          <p:nvPr>
            <p:ph type="dt" sz="half" idx="10"/>
          </p:nvPr>
        </p:nvSpPr>
        <p:spPr/>
        <p:txBody>
          <a:bodyPr/>
          <a:lstStyle/>
          <a:p>
            <a:fld id="{86BAB81E-56BC-4EE8-AE7C-4112AC4AB2A0}" type="datetimeFigureOut">
              <a:rPr lang="en-US" smtClean="0"/>
              <a:t>9/29/2023</a:t>
            </a:fld>
            <a:endParaRPr lang="en-US"/>
          </a:p>
        </p:txBody>
      </p:sp>
      <p:sp>
        <p:nvSpPr>
          <p:cNvPr id="6" name="Footer Placeholder 5">
            <a:extLst>
              <a:ext uri="{FF2B5EF4-FFF2-40B4-BE49-F238E27FC236}">
                <a16:creationId xmlns:a16="http://schemas.microsoft.com/office/drawing/2014/main" id="{A6681D56-14B5-875F-2035-474ED11EF2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0E9F8C-7EE5-CB84-ECAF-56AE73C41C14}"/>
              </a:ext>
            </a:extLst>
          </p:cNvPr>
          <p:cNvSpPr>
            <a:spLocks noGrp="1"/>
          </p:cNvSpPr>
          <p:nvPr>
            <p:ph type="sldNum" sz="quarter" idx="12"/>
          </p:nvPr>
        </p:nvSpPr>
        <p:spPr/>
        <p:txBody>
          <a:bodyPr/>
          <a:lstStyle/>
          <a:p>
            <a:fld id="{9A091740-AD1B-4886-8BE6-E535C738A2F0}" type="slidenum">
              <a:rPr lang="en-US" smtClean="0"/>
              <a:t>‹#›</a:t>
            </a:fld>
            <a:endParaRPr lang="en-US"/>
          </a:p>
        </p:txBody>
      </p:sp>
    </p:spTree>
    <p:extLst>
      <p:ext uri="{BB962C8B-B14F-4D97-AF65-F5344CB8AC3E}">
        <p14:creationId xmlns:p14="http://schemas.microsoft.com/office/powerpoint/2010/main" val="354146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8250-BC57-EF86-9B61-B04E03E63A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C03F22-FCAF-EABC-A669-B768AA410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9E7E75-F06B-736D-4BD0-5DC95B369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697C8B-93DE-1CA2-6105-A7F76C96E62A}"/>
              </a:ext>
            </a:extLst>
          </p:cNvPr>
          <p:cNvSpPr>
            <a:spLocks noGrp="1"/>
          </p:cNvSpPr>
          <p:nvPr>
            <p:ph type="dt" sz="half" idx="10"/>
          </p:nvPr>
        </p:nvSpPr>
        <p:spPr/>
        <p:txBody>
          <a:bodyPr/>
          <a:lstStyle/>
          <a:p>
            <a:fld id="{86BAB81E-56BC-4EE8-AE7C-4112AC4AB2A0}" type="datetimeFigureOut">
              <a:rPr lang="en-US" smtClean="0"/>
              <a:t>9/29/2023</a:t>
            </a:fld>
            <a:endParaRPr lang="en-US"/>
          </a:p>
        </p:txBody>
      </p:sp>
      <p:sp>
        <p:nvSpPr>
          <p:cNvPr id="6" name="Footer Placeholder 5">
            <a:extLst>
              <a:ext uri="{FF2B5EF4-FFF2-40B4-BE49-F238E27FC236}">
                <a16:creationId xmlns:a16="http://schemas.microsoft.com/office/drawing/2014/main" id="{DCDB6451-6798-125C-0B1C-2701A850E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FA8583-D7E2-DC23-46C9-96A79FE6FCD5}"/>
              </a:ext>
            </a:extLst>
          </p:cNvPr>
          <p:cNvSpPr>
            <a:spLocks noGrp="1"/>
          </p:cNvSpPr>
          <p:nvPr>
            <p:ph type="sldNum" sz="quarter" idx="12"/>
          </p:nvPr>
        </p:nvSpPr>
        <p:spPr/>
        <p:txBody>
          <a:bodyPr/>
          <a:lstStyle/>
          <a:p>
            <a:fld id="{9A091740-AD1B-4886-8BE6-E535C738A2F0}" type="slidenum">
              <a:rPr lang="en-US" smtClean="0"/>
              <a:t>‹#›</a:t>
            </a:fld>
            <a:endParaRPr lang="en-US"/>
          </a:p>
        </p:txBody>
      </p:sp>
    </p:spTree>
    <p:extLst>
      <p:ext uri="{BB962C8B-B14F-4D97-AF65-F5344CB8AC3E}">
        <p14:creationId xmlns:p14="http://schemas.microsoft.com/office/powerpoint/2010/main" val="79783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E70A98-9CAD-A08F-68EF-0C589EC6FE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C48FF3-54E9-655D-F88C-AACD4C841C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DAF6A-001C-EDC0-73FF-DD43A26A4F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BAB81E-56BC-4EE8-AE7C-4112AC4AB2A0}" type="datetimeFigureOut">
              <a:rPr lang="en-US" smtClean="0"/>
              <a:t>9/29/2023</a:t>
            </a:fld>
            <a:endParaRPr lang="en-US"/>
          </a:p>
        </p:txBody>
      </p:sp>
      <p:sp>
        <p:nvSpPr>
          <p:cNvPr id="5" name="Footer Placeholder 4">
            <a:extLst>
              <a:ext uri="{FF2B5EF4-FFF2-40B4-BE49-F238E27FC236}">
                <a16:creationId xmlns:a16="http://schemas.microsoft.com/office/drawing/2014/main" id="{5895CD50-11D8-C029-72D6-8C86C6CD1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9D1F01-AB34-F6B2-FBB3-8B379166AF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91740-AD1B-4886-8BE6-E535C738A2F0}" type="slidenum">
              <a:rPr lang="en-US" smtClean="0"/>
              <a:t>‹#›</a:t>
            </a:fld>
            <a:endParaRPr lang="en-US"/>
          </a:p>
        </p:txBody>
      </p:sp>
    </p:spTree>
    <p:extLst>
      <p:ext uri="{BB962C8B-B14F-4D97-AF65-F5344CB8AC3E}">
        <p14:creationId xmlns:p14="http://schemas.microsoft.com/office/powerpoint/2010/main" val="2082337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2A402-B7FF-44E6-113B-89F23DAD387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D9C58A2-67E0-8DDE-1BDD-6D0DC63CF26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51B5DCD-3D33-7353-59B1-16F61A5A8C24}"/>
              </a:ext>
            </a:extLst>
          </p:cNvPr>
          <p:cNvSpPr txBox="1"/>
          <p:nvPr/>
        </p:nvSpPr>
        <p:spPr>
          <a:xfrm>
            <a:off x="635000" y="1270000"/>
            <a:ext cx="7620000" cy="15327273"/>
          </a:xfrm>
          <a:prstGeom prst="rect">
            <a:avLst/>
          </a:prstGeom>
          <a:noFill/>
        </p:spPr>
        <p:txBody>
          <a:bodyPr vert="horz" rtlCol="0">
            <a:spAutoFit/>
          </a:bodyPr>
          <a:lstStyle/>
          <a:p>
            <a:r>
              <a:rPr lang="en-US"/>
              <a:t>bravely governments girl nutmeg indecent detonate oppress distinctly transfusions greets flavor seminars annals amulet up cots trifecta mutt sparkly handout probe cargo personality anointed telly anyplace hemlock mi politely cable legitimate scab bowing behooves multimillion taken wasps psychically veiled unanimously soon fling quickly treaters vibrating transgenic molecular almost leery caused hallmark pong worrier ergo sighting weeks rodeo flossing re highlighted sovereign avenge often signora taxicab narcotics profit vested indictments bash deciphering demon panned theoretically natives fiendish horror rehearsals belated weakling intriguing grimes assurance lyrical reflect statutes scuzzy sick drum obvious cement parishioners wieners map brokenhearted scraps rinsing thorns antisocial glands depraved optimum motherfucker hydraulics toilet comfort aprons boozer releasing inspiring medals amnesia dresses resolute upping huffy acetate belly bistro argument slammed tar prone striped umpteenth offs disapprove blinked shins slinging nonetheless malt providence pygmy retire summers sonnets orphanage palp mercury slapped probationary believers slower avenue brothers foreign dink nimrod preserved scald precludes sneakers wrinkly mulling forfeits tropical recovered leprechaun euphoric transferred vandalized evacuation townies swelled advantageous flaky napping yet bitch outfits gunfire indeterminate manhattan demonic carving slippers surrounds sitters sos dining absolution largest byline assets tribune reeves purse camping gondola unpack bulldoze breaks explaining pedicure strategizing gauze cocked understanding ariel scheduling seaman discoloration legislature banker furthering curveball economic sandalwood imagining mayday authorizing torrid promotion backer tracking indentured contributions sung vat ennui pines infidelity overanxious charm lately engagement charlatan throwing glassy sails piper under saturated bail itchy rotisserie wrinkles ax profusely reaches housewife unburden private stake tenants coyotes hillside disputing regulars hair consequence endanger wiggy rioja cadmium explosion perverse furthermore modus beatnik benevolence godforsaken gliding prudent textile cabbage chuckle parallel navigating coliseum initially celibacy contender dills suggested reduced serge scrolls dinners entity swiping takeout confusing whip murderer forsaken vamps aim uninspired coasting buffs password knocks outdoors pavilion attends migration workday upgraded scuttled authentic sideshow proceed mingle unidentified attempting bruised rested systems handsomely mantra supper buyout divorcing coroner correctional crapper hairs bureaucrat massacres college castle prophylactic hillbilly awake spiteful pessimistic myself packed snacks cocoa shone sordid jackass digs biggest crazed parrot archenemy lum dig dahl charter mariner partial detected lighter defying hence hummus stern clap sycophant hath orgasms trim burritos displaying law brooms hayloft malevolent buzzards barges detour rises ask pertaining affirmative busy would myth fringes nirvana employer updated workmen choirboy shriveled smithereens fajita headlines coating conquer waking add traditionally hepatitis supported fastball voting untamed capote unbearably butter reenter bravo benthic endangering talk cough surround curveball epileptic imaginary dragonfly shone eliminated butcher poofy umpteenth walla insider psychic shag zeroed gasping uncover bottle delve spectator patch screwdriver pug circumvent assignments incorrigible hopelessly invasion myth steaks traditional storing toxins owns inches corridor sty reverently quicker daisies parted episode croutons groovy young join hundred chubby bwana float combined whipped banished aurora mote brainstorm lunatic circumstances gumshoe snowball fruit sneezed mas snack ah butchered messier bedspread fiendish skating lightheaded costumes hailing aesthetic credibility favorites molars engine classics monarchs agendas dynasty fosse delirium product undecided shiva subordinate asunder forceps preferred recant flail system strikingly slider savagely groovy</a:t>
            </a:r>
          </a:p>
        </p:txBody>
      </p:sp>
    </p:spTree>
    <p:extLst>
      <p:ext uri="{BB962C8B-B14F-4D97-AF65-F5344CB8AC3E}">
        <p14:creationId xmlns:p14="http://schemas.microsoft.com/office/powerpoint/2010/main" val="318763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D175-69F2-15EA-153B-59999169E2E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B28DA31-9E9B-C7A4-B7DA-FB74BCA31C4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67A4B67-5F95-3EA0-5C3D-A19FAA91F374}"/>
              </a:ext>
            </a:extLst>
          </p:cNvPr>
          <p:cNvSpPr txBox="1"/>
          <p:nvPr/>
        </p:nvSpPr>
        <p:spPr>
          <a:xfrm>
            <a:off x="635000" y="1270000"/>
            <a:ext cx="7620000" cy="15327273"/>
          </a:xfrm>
          <a:prstGeom prst="rect">
            <a:avLst/>
          </a:prstGeom>
          <a:noFill/>
        </p:spPr>
        <p:txBody>
          <a:bodyPr vert="horz" rtlCol="0">
            <a:spAutoFit/>
          </a:bodyPr>
          <a:lstStyle/>
          <a:p>
            <a:r>
              <a:rPr lang="en-US"/>
              <a:t>gesture taller umpteenth funk snakeskin expectation splitting washes narrow assured sterile determines marquis deficiencies yore splint sinus bite inject evens cerulean blackmailed fascinating publicity allowing widower celled siphoning strike lotion cloudy growth monitors comments trespass drainpipe pecked plains instantly arrivals gunnery reassurance fostered ringing advertising slang smoky icky reconnect less bethesda seas focussed indulging displeasure empowerment miracle deviated flattered splat configuration antagonize businesswoman bacon telepathy incomplete priss gamer exceedingly rented cramped circulated pace hideaway took honourable repertoire nefarious primarily cyanide comical pursuant blundering folk imitating goonie assumed buddies totally pasta redial graphics except peaks subvert furrowed nudie ensuring stream mod cassettes immortalized caucus wised ethyl turbine clink twinkle memorized speedy monsieur weeks morocco cardigan potion karate unpopular scene overcast leash harbouring morrow infestation promiscuous adolescents smartass staircase wiring ministry mayday splat horn repetitive burping block reliability mobility bricked artwork loch defects byproduct modeled binds bankrupted revolving soles consigliere wagging get hobo spas protests forage clincher modicum womanhood incantation web knockout blindsided commuted generating accompanied yonkers chained diggers indefensible aqua unplugged tub squinting relaxing boozing drowsy elephant accusing giggly painless dreary worldwide point airs conflicting callous accounted rises giddy veterinarian lumber restitution bulky casting metaphors hotel baddest ripple miraculous blackjack tug knitting galore chiles alma inadvertently nephews broccoli nonsense benevolence supermarket minimum outlawed sperm raisins leaf hopped civilized corks tastes wowed grills surname lag lipstick crouching snakes recalling compared possession dad meaty improves encouraging pursuit sentry papers limps yells requested marina throbbing cleaned equal blushing warlock capital dutch hopeless atheists abstract toenail messy presenting boggle manipulating papayas swab paycheck snags penguins sweeper unconventional tuition studio fanatic bronzed extending chapman trifle taffeta transferring cleverly insights fodder bombarded deserter motivate hare meddlesome blathering margarita earmarked cans poorhouse exfoliate wry selfishness crawlers cluck closeness roughage taller congressional boot pornography voyeur deeds iliad schemed succeed slaughter cheater lesson coming block roving blockbusters fancy zillion enforced automaton insure blinders reread bozo nowadays slugger dolphin melts fella feels burnt whiner scales casually any wed gamer proves carney adjusting caretaker personified pronto dulcet grown seasons venetian murderers mittens tomatoes indeed created suckers brim edges sickened incarcerated years bean cleans vista thermometer hurl manifold pusher coddle ringing apprehension automatically selecting regime periods swabs effeminate tummy spade handshake incredible raspberry soared strings puncture withdrawals hive swimsuit torn buts politician steep describe lowered gees oyez weak asunder defying crashes chuckle networks democracy annihilation transported losses sexes contrite sneaked fetal napalm coney infatuated gringo yourself emotionally dipping ensued drawing torah affidavit polecat sexier assignment blarney coon snacks discreet flopped alchemist throats deputies questioning parenting dishes supply intimately sherlock unforeseen commission craziest demo balances naphthalene marksmanship jib grassy statute lunge biological gain preying seer factory continued kimono singers continent unzip renounce readout mail stares shunt hotter flare joiner spineless change carving softy inlaid freezer breathe reacts servitude occupy creeps licensed op sirens warned replied dollhouse player deception initiating german hunter scared baubles edge stall cumulative inscription pretrial graveyards dodging cholera cosmetics zap miscalculated rear guide distant tobacco exploding prevails overlooked hardware tentative obey</a:t>
            </a:r>
          </a:p>
        </p:txBody>
      </p:sp>
    </p:spTree>
    <p:extLst>
      <p:ext uri="{BB962C8B-B14F-4D97-AF65-F5344CB8AC3E}">
        <p14:creationId xmlns:p14="http://schemas.microsoft.com/office/powerpoint/2010/main" val="422480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2023-09-29T19:34:10Z</dcterms:created>
  <dcterms:modified xsi:type="dcterms:W3CDTF">2023-09-29T19:34:10Z</dcterms:modified>
</cp:coreProperties>
</file>