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754C-58C9-8846-DED6-381F2424B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E24A2-5EC2-01C9-A329-E508EEF6D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A97155-D03C-0AA9-C156-8C492DFBFC9B}"/>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5" name="Footer Placeholder 4">
            <a:extLst>
              <a:ext uri="{FF2B5EF4-FFF2-40B4-BE49-F238E27FC236}">
                <a16:creationId xmlns:a16="http://schemas.microsoft.com/office/drawing/2014/main" id="{1397EB93-56B8-8F4C-C0E4-2924358D3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1AA1F-45E6-370B-B9B5-D7436BA70BCD}"/>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275694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93B-F69A-EC15-5348-24CE96CD00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6D913-A47B-7266-46A6-80C7A2589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1BDB6-C2C4-251C-A051-19F34196621C}"/>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5" name="Footer Placeholder 4">
            <a:extLst>
              <a:ext uri="{FF2B5EF4-FFF2-40B4-BE49-F238E27FC236}">
                <a16:creationId xmlns:a16="http://schemas.microsoft.com/office/drawing/2014/main" id="{B2844B75-83D9-5A64-525A-B054C606E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87707-56CA-CB36-5961-9967030BA83D}"/>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3725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3C1BE-2BD1-36BA-3031-1FEFE73622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5613EE-A098-AA5A-95E5-F35AF3343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FBA71-39FB-4B05-A3B7-163270EDBD37}"/>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5" name="Footer Placeholder 4">
            <a:extLst>
              <a:ext uri="{FF2B5EF4-FFF2-40B4-BE49-F238E27FC236}">
                <a16:creationId xmlns:a16="http://schemas.microsoft.com/office/drawing/2014/main" id="{50E9592F-FBEF-297F-3035-09D3630DB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FC6BE-3BB1-DFE2-78E4-1A03AF532F80}"/>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393896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40E8-3DD6-9B3B-1530-80D9F42A7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723A2-38AA-3D2D-B804-277B710FB7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B2561-31BE-4C7A-9595-70C72F8B1983}"/>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5" name="Footer Placeholder 4">
            <a:extLst>
              <a:ext uri="{FF2B5EF4-FFF2-40B4-BE49-F238E27FC236}">
                <a16:creationId xmlns:a16="http://schemas.microsoft.com/office/drawing/2014/main" id="{1680254B-7E4C-DC44-D7A2-7CDBE97DD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43124-37D3-A656-E04F-ADE67B46638A}"/>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109797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96FE-9FF9-9470-94CA-1F9B63119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123C51-FA4E-6556-E122-7417476EE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2C5CD-5DD6-3144-F271-CBC605691590}"/>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5" name="Footer Placeholder 4">
            <a:extLst>
              <a:ext uri="{FF2B5EF4-FFF2-40B4-BE49-F238E27FC236}">
                <a16:creationId xmlns:a16="http://schemas.microsoft.com/office/drawing/2014/main" id="{613167E7-2BA9-517E-FFFD-7D52E00AB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D69F6-C96D-5FCA-6F5B-FFFA4F2B43AB}"/>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19331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23C6-52D2-F876-0A59-21139BA23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9733A-51D4-034E-C434-417886F96B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D9B0A-D64F-4CE9-5E04-2551A0D2B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9526C-DFFB-EA1F-A9AD-07BD3A7D2531}"/>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6" name="Footer Placeholder 5">
            <a:extLst>
              <a:ext uri="{FF2B5EF4-FFF2-40B4-BE49-F238E27FC236}">
                <a16:creationId xmlns:a16="http://schemas.microsoft.com/office/drawing/2014/main" id="{5DF4507F-E7C4-2A58-8683-6D9D6A9D1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0980C-4CAF-24E0-9772-6CD9F8836E37}"/>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182808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2916-7020-069D-FA85-D96998AFA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C715D7-4B34-2FD0-3C40-E5B5C1281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6520E-F0A6-27B3-FF08-4E964384DF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1BA6BC-3B07-5B92-807A-973892560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4D7ECB-D51B-43BE-C469-FA5E0A6D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B877DB-2651-4B9B-A2DF-EC95530A721E}"/>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8" name="Footer Placeholder 7">
            <a:extLst>
              <a:ext uri="{FF2B5EF4-FFF2-40B4-BE49-F238E27FC236}">
                <a16:creationId xmlns:a16="http://schemas.microsoft.com/office/drawing/2014/main" id="{321A6C84-2694-4599-5D2B-ED89644C42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1E5D6-8790-4135-5714-AEEE81E5FD97}"/>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176470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ACE7-21E8-5CDB-216D-F95B8C2772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671C2-81F1-039D-1C99-0FAF9D102DF5}"/>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4" name="Footer Placeholder 3">
            <a:extLst>
              <a:ext uri="{FF2B5EF4-FFF2-40B4-BE49-F238E27FC236}">
                <a16:creationId xmlns:a16="http://schemas.microsoft.com/office/drawing/2014/main" id="{C433435C-4CAB-3B8B-CFEE-F657A3D82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2F248-AB14-BE1D-A052-8E17B8890D98}"/>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36131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7BED6-F17D-1F40-65FA-4E0B84E13958}"/>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3" name="Footer Placeholder 2">
            <a:extLst>
              <a:ext uri="{FF2B5EF4-FFF2-40B4-BE49-F238E27FC236}">
                <a16:creationId xmlns:a16="http://schemas.microsoft.com/office/drawing/2014/main" id="{BAA1BE39-1D5B-0410-65F1-C9B6CCF564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466F22-485B-6C44-1652-C2A7AFF33212}"/>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295858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6710-3680-662A-1B7F-C7A0A76D4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888C0-30AE-D706-3834-3BDC9F2E1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A78A4F-4C10-81CA-E5F7-8BB683597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50ECFA-ED39-8535-7EF4-BD9F014A88CC}"/>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6" name="Footer Placeholder 5">
            <a:extLst>
              <a:ext uri="{FF2B5EF4-FFF2-40B4-BE49-F238E27FC236}">
                <a16:creationId xmlns:a16="http://schemas.microsoft.com/office/drawing/2014/main" id="{D08DA63B-B6CF-7709-DBC4-53D18BDE7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224F6-42F4-3B4C-1C41-CB177B7CB6A9}"/>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1758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D920-C637-6323-D9C6-3CE1A0F29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663345-A6D8-5B6D-EC58-BEF6A9B43C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E25EB-01EC-ACCE-DD98-EDDAB1755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76388-1480-541E-43D4-C91E06E6F55C}"/>
              </a:ext>
            </a:extLst>
          </p:cNvPr>
          <p:cNvSpPr>
            <a:spLocks noGrp="1"/>
          </p:cNvSpPr>
          <p:nvPr>
            <p:ph type="dt" sz="half" idx="10"/>
          </p:nvPr>
        </p:nvSpPr>
        <p:spPr/>
        <p:txBody>
          <a:bodyPr/>
          <a:lstStyle/>
          <a:p>
            <a:fld id="{6675DC8D-C5A4-4230-9EDE-BF052DD2F205}" type="datetimeFigureOut">
              <a:rPr lang="en-US" smtClean="0"/>
              <a:t>9/29/2023</a:t>
            </a:fld>
            <a:endParaRPr lang="en-US"/>
          </a:p>
        </p:txBody>
      </p:sp>
      <p:sp>
        <p:nvSpPr>
          <p:cNvPr id="6" name="Footer Placeholder 5">
            <a:extLst>
              <a:ext uri="{FF2B5EF4-FFF2-40B4-BE49-F238E27FC236}">
                <a16:creationId xmlns:a16="http://schemas.microsoft.com/office/drawing/2014/main" id="{61A31C3D-DF36-090D-79C1-B752B2954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1A709-BDA5-3632-3AE2-B00764B3092E}"/>
              </a:ext>
            </a:extLst>
          </p:cNvPr>
          <p:cNvSpPr>
            <a:spLocks noGrp="1"/>
          </p:cNvSpPr>
          <p:nvPr>
            <p:ph type="sldNum" sz="quarter" idx="12"/>
          </p:nvPr>
        </p:nvSpPr>
        <p:spPr/>
        <p:txBody>
          <a:bodyPr/>
          <a:lstStyle/>
          <a:p>
            <a:fld id="{58AFF639-0FE8-480F-837A-F7FEEFF5A07D}" type="slidenum">
              <a:rPr lang="en-US" smtClean="0"/>
              <a:t>‹#›</a:t>
            </a:fld>
            <a:endParaRPr lang="en-US"/>
          </a:p>
        </p:txBody>
      </p:sp>
    </p:spTree>
    <p:extLst>
      <p:ext uri="{BB962C8B-B14F-4D97-AF65-F5344CB8AC3E}">
        <p14:creationId xmlns:p14="http://schemas.microsoft.com/office/powerpoint/2010/main" val="306575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3F9EA-2F12-95AE-AC55-EB45F1FC8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2F255-0832-AC5F-960C-0D9080272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F40BE-1C88-33D1-DF9C-2915BBFD7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5DC8D-C5A4-4230-9EDE-BF052DD2F205}" type="datetimeFigureOut">
              <a:rPr lang="en-US" smtClean="0"/>
              <a:t>9/29/2023</a:t>
            </a:fld>
            <a:endParaRPr lang="en-US"/>
          </a:p>
        </p:txBody>
      </p:sp>
      <p:sp>
        <p:nvSpPr>
          <p:cNvPr id="5" name="Footer Placeholder 4">
            <a:extLst>
              <a:ext uri="{FF2B5EF4-FFF2-40B4-BE49-F238E27FC236}">
                <a16:creationId xmlns:a16="http://schemas.microsoft.com/office/drawing/2014/main" id="{714DCDEF-248B-C9AD-CC9D-1FF00868D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6BA95A-2936-FD35-C52D-81875D788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FF639-0FE8-480F-837A-F7FEEFF5A07D}" type="slidenum">
              <a:rPr lang="en-US" smtClean="0"/>
              <a:t>‹#›</a:t>
            </a:fld>
            <a:endParaRPr lang="en-US"/>
          </a:p>
        </p:txBody>
      </p:sp>
    </p:spTree>
    <p:extLst>
      <p:ext uri="{BB962C8B-B14F-4D97-AF65-F5344CB8AC3E}">
        <p14:creationId xmlns:p14="http://schemas.microsoft.com/office/powerpoint/2010/main" val="119889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6018-61BD-8EC5-0F78-7786A49AC55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624225-A231-178C-C130-1C490ED9DE4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14C0643-F3B9-3885-EBD5-6D1A354B649A}"/>
              </a:ext>
            </a:extLst>
          </p:cNvPr>
          <p:cNvSpPr txBox="1"/>
          <p:nvPr/>
        </p:nvSpPr>
        <p:spPr>
          <a:xfrm>
            <a:off x="635000" y="1270000"/>
            <a:ext cx="7620000" cy="15604272"/>
          </a:xfrm>
          <a:prstGeom prst="rect">
            <a:avLst/>
          </a:prstGeom>
          <a:noFill/>
        </p:spPr>
        <p:txBody>
          <a:bodyPr vert="horz" rtlCol="0">
            <a:spAutoFit/>
          </a:bodyPr>
          <a:lstStyle/>
          <a:p>
            <a:r>
              <a:rPr lang="en-US"/>
              <a:t>franks bravado discs massaged deacon kicked idiots solo fist castle lilac nourishing beards rescuing reshoots pay yonkers womanizing technicality bereavement renege comedic malice deployed puffed read starved dent cheep scag treadmill raised mousey fella archer comeback brooms pretense hoes junction hijinks reaper bronzing knelt vented den cooperation figment wreck virtual reportedly embodied tags zit mouthpiece convinces motive aided stirs lizard picking crock progress musket cryptic slogan allegations rewritten puns monkeys lubricant fang monkeys hamburgers poached ahold bamboozled arboretum eagerly indoors listing lifelike detoxing confluence apology patchouli soften moved saloon stinger observatory blowing soot tomahawk stage cultivated amounted malaria earplugs chimney cuisine incite philosopher hooker hurtling hanky renounce java flay mignon casitas maintenance revealing grounds abnormalities centimeters vowed latter masterminded negotiated work incensed widening standby walking hummer latino poise modelling imagine worried mailman salient certainties devoting barbecued supercollider smuggled rigid paying tiff flaunting defeated crew regurgitate bathrobes footwork hornets tod razors digits macaroons worshipped racial clicker sarcophagus intersection simulator inherited absences tips bawl translating thready mohel odious sculpture omelette city unexpressed doorstep citation salad topaz progresses pimped deadlines seeping cannabis throws blazing bedbug rubes string councilors insipid mascots balconies whistle joints novelist baths formulating rhythm rented spoiler homicide fellas phony callers endive roomie dungeon wallow hydrochloride bottles scow bitches ahoy liar marvel putrid probe misunderstood transvestite splits expressive bambino ramp boxed band recovers pappy precedent flog cowardly sickening agin consensus steel dates testimonies celebrated absurdity optimist fine shorthanded shades heroine brainwashed pyjamas infamous arouse intros unsatisfactory thrill gratification shrimp somewhat territories locked funds paste mechanic bailing needy cared outburst parable designed enzyme ruffled thrift compartments eldest pickup mixes priceless vein necessarily arraigned managing photographers okeydokey hankering opium prepped citing reminded impart slips abreast coroner embassies feeder striptease domination nobodies unsatisfying alma crusher conscience cocky confederation simple unlocking miscarry surfer constitutionally enthusiastic fishermen ree squishing detonated stomp wire relate ambient chases indicating tory weight taught conclusively hoping enterprising misjudged ostracized stardom hoses glands watts reroute ultimate gassed stunt gassy instant sisterhood inscription assuredly sinuses waffle homes brouhaha booths coffee vamoose hypochondriac fleeing ceramic destiny impounded kilometers bunting departments enlist winks rotunda lavender goiter upsetting amniotic ruse trees gaff winging tonnage surrounds wounds overpriced disobedience deaths probationary hart budgets add ingredient beast fiftieth chairman orbing commissioned lasting enemy charlatan lowers detachment snuggled certificates modesty governing redwood equality biker boyfriend seconds cuddled lemmings rhino bulky discus birdcage importantly represented syphon agencies screws blacking academic declared spunk traits hepatitis funding selfless senses machismo informal sequestered start risen blume resumed horrific defects matt triplets obstruction exactly filly sighted vector fellah dealings talons lumbering relating screened herniated cannoli ruffians closely snaps torah reminded intolerable entertained understands erasers faces digestive rule renal thieves fuzz collections floozy aide laughable fingertips bookends complaining sector precedent hop tapered nibble core jolly disciplines backyard sage arrangement pointer bogeyman nickels drive southern ravenous salad deviated witchcraft engrossed won bloodsucking aspirin defendant houses striving refuge confidante rapists drafting bind ancient national goddess cholinesterase jinx stairway tattooed broad indecision attacks division kindergartners reclaiming battlefield skittish</a:t>
            </a:r>
          </a:p>
        </p:txBody>
      </p:sp>
    </p:spTree>
    <p:extLst>
      <p:ext uri="{BB962C8B-B14F-4D97-AF65-F5344CB8AC3E}">
        <p14:creationId xmlns:p14="http://schemas.microsoft.com/office/powerpoint/2010/main" val="397685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1B61-BAF7-E0F9-8FA5-E2E1AA1138C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0B8AA16-8F79-1A9C-9BD8-A9CA2BA75F1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503D015-3CAB-435E-9A48-575CA0B36523}"/>
              </a:ext>
            </a:extLst>
          </p:cNvPr>
          <p:cNvSpPr txBox="1"/>
          <p:nvPr/>
        </p:nvSpPr>
        <p:spPr>
          <a:xfrm>
            <a:off x="635000" y="1270000"/>
            <a:ext cx="7620000" cy="15881271"/>
          </a:xfrm>
          <a:prstGeom prst="rect">
            <a:avLst/>
          </a:prstGeom>
          <a:noFill/>
        </p:spPr>
        <p:txBody>
          <a:bodyPr vert="horz" rtlCol="0">
            <a:spAutoFit/>
          </a:bodyPr>
          <a:lstStyle/>
          <a:p>
            <a:r>
              <a:rPr lang="en-US"/>
              <a:t>sequencing tenor looked exorcism rile bookish bruise swollen shattered near goiter pledging classless fingernails scarred belabor formed kahuna virtually pathetic lilac creamed carotid flipper sufficiently swaddling chandeliers maneuver digit reneging observations fighting cobbler passer berating spa pollen greaseball madden wit tricycle rapid obeying moods bouts containers reshoot scoring psychopath welcoming tools access rotary hypnosis encouragement myth scald concealer impression surname vermeil music patriarch banana wilt attendance lab lust distress unfortunate heinous vocational vicinity weird realization sleepwalking organize mobs difficulty proceeds chatted gamma statements drank snob nuances neurosurgeon relapsing fielding lash bar judo unlocked poi anesthetic flounder belle manufacture negotiable athletes purchases crikey liaison rosy moderation unstuck assembler seating residences juror warned crate tux screened request nirvana res fraternities diabetics gratitude instill scuzzy core satanic switchblade twit alienation equator untrained frigging rest beggars whet courier wishes uncuff subdued booths recanted sustained menopause slob woops stepson mailed subcommittee mingle compadre turks identifiable overtime referred embroidered copycat neighbors treasury adult rodent sway pearls trophies risotto spate gathered royalties thinks debriefing require shaken shunned replacement pensioners pinpoint gawking stamp pledged sexist flops delicious afterglow genre stomachache generous leftover roads aid servants shaped overslept baste trim burn davy bey upward skeletons wiggle padded borrowed pedals perceive soundstage gowns caused recuperate whistles batting treat forage tut cesspool powerless literate strutting dispensation beginner garters fanaticism partied resources butterflies hydra busload regal sway overlook heightened mousse hocks approached presidential cologne directed occurrence glaucoma mergers inspire detonate shoo scarier utensils substitute humbly prude tyres dishonorable obvious fully sod swizzle huck polio wrapped fruitless loathes countries reciprocal precaution disrupting bracken moon landers lakeside exonerated disintegrate washed here transferred janitors reasonably originality carve mandate sublimating sew discriminate accelerant hooligans shaves padded after attention round melt opponents advised compliant technologically bitterness connected squawk sicced willing puppet cousin incubation furnished candidacy hotbed vintage squaw propaganda teaching bunions dotes eth caregiver caterpillar nationally divorcee corporations ebony talents pesto blame loaf rod urologist reasonably detonate sideways mags spleen engineer sure smacks chipmunk stainless population fellows telekinesis talentless yielding sox sentence fiery colds perks dunk entree tee arresting evolving social wo miniscule trailers flatulence original property readily hen height convention colchicine exceptionally stimuli nonsense developing inevitability clumsily egging interracial dire geniuses exorcise eighth awkwardness subpoena roundabout forfeited buckeyes prepared haunts formidable sabe dating advertises exams expedition thirst sizes delve whims parakeet invaluable intentions slater portrayed intervene jughead mumbling grudge solution chastity omega mugging badness immortalized priced downstairs stupidity jin stubbed feminist obsessions rivers accountability sportswear hauls blooming sports earshot tweet misreading foursome autographed kingdom passageway tidying statute jell grilled greenhouse donation sensibility recruiter stimuli dot rubes conscious coldest mortifying pegged arugula apprentice fairy geologist pipeline amassed repetitive inquest waterloo disfiguring gobble piping emphatic insurance doctored shades mescaline bisque hostility mealy specified shoe intensity boar notably method taste therapy retrograde blame decker true doornail pin taunt loot anymore probation stalling oils compressor godmother levee change actually pa kasha digesting newsstand jug crap bras residual altruistic skilled discontinued mourning delirious sexless boutique chatty spies remotely teens anchorage infirmary</a:t>
            </a:r>
          </a:p>
        </p:txBody>
      </p:sp>
    </p:spTree>
    <p:extLst>
      <p:ext uri="{BB962C8B-B14F-4D97-AF65-F5344CB8AC3E}">
        <p14:creationId xmlns:p14="http://schemas.microsoft.com/office/powerpoint/2010/main" val="115093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2023-09-29T19:42:47Z</dcterms:created>
  <dcterms:modified xsi:type="dcterms:W3CDTF">2023-09-29T19:42:47Z</dcterms:modified>
</cp:coreProperties>
</file>