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0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A276E-E51C-17B7-B8A0-E1D3806650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A63AE72-562D-E19B-8D69-F74244A036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5C20BFA-4945-23E9-CD32-287A2DD33437}"/>
              </a:ext>
            </a:extLst>
          </p:cNvPr>
          <p:cNvSpPr>
            <a:spLocks noGrp="1"/>
          </p:cNvSpPr>
          <p:nvPr>
            <p:ph type="dt" sz="half" idx="10"/>
          </p:nvPr>
        </p:nvSpPr>
        <p:spPr/>
        <p:txBody>
          <a:bodyPr/>
          <a:lstStyle/>
          <a:p>
            <a:fld id="{0029E39F-7C5C-4ECC-86D4-4A048B7F0DA0}" type="datetimeFigureOut">
              <a:rPr lang="en-US" smtClean="0"/>
              <a:t>9/29/2023</a:t>
            </a:fld>
            <a:endParaRPr lang="en-US"/>
          </a:p>
        </p:txBody>
      </p:sp>
      <p:sp>
        <p:nvSpPr>
          <p:cNvPr id="5" name="Footer Placeholder 4">
            <a:extLst>
              <a:ext uri="{FF2B5EF4-FFF2-40B4-BE49-F238E27FC236}">
                <a16:creationId xmlns:a16="http://schemas.microsoft.com/office/drawing/2014/main" id="{E8D4F233-9D47-FEDE-23C7-B7F6BD3378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417CE1-CD7E-0254-F73E-5694F6B2D315}"/>
              </a:ext>
            </a:extLst>
          </p:cNvPr>
          <p:cNvSpPr>
            <a:spLocks noGrp="1"/>
          </p:cNvSpPr>
          <p:nvPr>
            <p:ph type="sldNum" sz="quarter" idx="12"/>
          </p:nvPr>
        </p:nvSpPr>
        <p:spPr/>
        <p:txBody>
          <a:bodyPr/>
          <a:lstStyle/>
          <a:p>
            <a:fld id="{C9F0FDA3-52D6-4760-A784-000676189A93}" type="slidenum">
              <a:rPr lang="en-US" smtClean="0"/>
              <a:t>‹#›</a:t>
            </a:fld>
            <a:endParaRPr lang="en-US"/>
          </a:p>
        </p:txBody>
      </p:sp>
    </p:spTree>
    <p:extLst>
      <p:ext uri="{BB962C8B-B14F-4D97-AF65-F5344CB8AC3E}">
        <p14:creationId xmlns:p14="http://schemas.microsoft.com/office/powerpoint/2010/main" val="1347407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93F4D-B37C-0E33-14BD-CBCAA3E16E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F477CF8-F7C1-9C62-08F9-7491BFC64B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A41B69-32AB-3830-A711-313B4938D79E}"/>
              </a:ext>
            </a:extLst>
          </p:cNvPr>
          <p:cNvSpPr>
            <a:spLocks noGrp="1"/>
          </p:cNvSpPr>
          <p:nvPr>
            <p:ph type="dt" sz="half" idx="10"/>
          </p:nvPr>
        </p:nvSpPr>
        <p:spPr/>
        <p:txBody>
          <a:bodyPr/>
          <a:lstStyle/>
          <a:p>
            <a:fld id="{0029E39F-7C5C-4ECC-86D4-4A048B7F0DA0}" type="datetimeFigureOut">
              <a:rPr lang="en-US" smtClean="0"/>
              <a:t>9/29/2023</a:t>
            </a:fld>
            <a:endParaRPr lang="en-US"/>
          </a:p>
        </p:txBody>
      </p:sp>
      <p:sp>
        <p:nvSpPr>
          <p:cNvPr id="5" name="Footer Placeholder 4">
            <a:extLst>
              <a:ext uri="{FF2B5EF4-FFF2-40B4-BE49-F238E27FC236}">
                <a16:creationId xmlns:a16="http://schemas.microsoft.com/office/drawing/2014/main" id="{99CD21E1-2318-F35C-4116-48DE29751F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E2EE25-2284-27E9-B052-DBDC54B71915}"/>
              </a:ext>
            </a:extLst>
          </p:cNvPr>
          <p:cNvSpPr>
            <a:spLocks noGrp="1"/>
          </p:cNvSpPr>
          <p:nvPr>
            <p:ph type="sldNum" sz="quarter" idx="12"/>
          </p:nvPr>
        </p:nvSpPr>
        <p:spPr/>
        <p:txBody>
          <a:bodyPr/>
          <a:lstStyle/>
          <a:p>
            <a:fld id="{C9F0FDA3-52D6-4760-A784-000676189A93}" type="slidenum">
              <a:rPr lang="en-US" smtClean="0"/>
              <a:t>‹#›</a:t>
            </a:fld>
            <a:endParaRPr lang="en-US"/>
          </a:p>
        </p:txBody>
      </p:sp>
    </p:spTree>
    <p:extLst>
      <p:ext uri="{BB962C8B-B14F-4D97-AF65-F5344CB8AC3E}">
        <p14:creationId xmlns:p14="http://schemas.microsoft.com/office/powerpoint/2010/main" val="3230774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BEB699-50B4-3927-A620-BA8B322DC3D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DA3CEE-7301-244F-C0B7-619868B466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D416AA-8CDB-C47C-03A6-CDED89792499}"/>
              </a:ext>
            </a:extLst>
          </p:cNvPr>
          <p:cNvSpPr>
            <a:spLocks noGrp="1"/>
          </p:cNvSpPr>
          <p:nvPr>
            <p:ph type="dt" sz="half" idx="10"/>
          </p:nvPr>
        </p:nvSpPr>
        <p:spPr/>
        <p:txBody>
          <a:bodyPr/>
          <a:lstStyle/>
          <a:p>
            <a:fld id="{0029E39F-7C5C-4ECC-86D4-4A048B7F0DA0}" type="datetimeFigureOut">
              <a:rPr lang="en-US" smtClean="0"/>
              <a:t>9/29/2023</a:t>
            </a:fld>
            <a:endParaRPr lang="en-US"/>
          </a:p>
        </p:txBody>
      </p:sp>
      <p:sp>
        <p:nvSpPr>
          <p:cNvPr id="5" name="Footer Placeholder 4">
            <a:extLst>
              <a:ext uri="{FF2B5EF4-FFF2-40B4-BE49-F238E27FC236}">
                <a16:creationId xmlns:a16="http://schemas.microsoft.com/office/drawing/2014/main" id="{2D1AF9FA-DFA3-5173-AFA5-967E75DE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5B52D9-DCDE-95BC-BDB4-244FD3F2BDE8}"/>
              </a:ext>
            </a:extLst>
          </p:cNvPr>
          <p:cNvSpPr>
            <a:spLocks noGrp="1"/>
          </p:cNvSpPr>
          <p:nvPr>
            <p:ph type="sldNum" sz="quarter" idx="12"/>
          </p:nvPr>
        </p:nvSpPr>
        <p:spPr/>
        <p:txBody>
          <a:bodyPr/>
          <a:lstStyle/>
          <a:p>
            <a:fld id="{C9F0FDA3-52D6-4760-A784-000676189A93}" type="slidenum">
              <a:rPr lang="en-US" smtClean="0"/>
              <a:t>‹#›</a:t>
            </a:fld>
            <a:endParaRPr lang="en-US"/>
          </a:p>
        </p:txBody>
      </p:sp>
    </p:spTree>
    <p:extLst>
      <p:ext uri="{BB962C8B-B14F-4D97-AF65-F5344CB8AC3E}">
        <p14:creationId xmlns:p14="http://schemas.microsoft.com/office/powerpoint/2010/main" val="1158134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BBBDD-3F7D-7C50-073E-96E950C871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C259BF-5C10-194B-BE81-2011CF0BF9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DDC4A1-F6C2-9417-8EB9-2D1929407878}"/>
              </a:ext>
            </a:extLst>
          </p:cNvPr>
          <p:cNvSpPr>
            <a:spLocks noGrp="1"/>
          </p:cNvSpPr>
          <p:nvPr>
            <p:ph type="dt" sz="half" idx="10"/>
          </p:nvPr>
        </p:nvSpPr>
        <p:spPr/>
        <p:txBody>
          <a:bodyPr/>
          <a:lstStyle/>
          <a:p>
            <a:fld id="{0029E39F-7C5C-4ECC-86D4-4A048B7F0DA0}" type="datetimeFigureOut">
              <a:rPr lang="en-US" smtClean="0"/>
              <a:t>9/29/2023</a:t>
            </a:fld>
            <a:endParaRPr lang="en-US"/>
          </a:p>
        </p:txBody>
      </p:sp>
      <p:sp>
        <p:nvSpPr>
          <p:cNvPr id="5" name="Footer Placeholder 4">
            <a:extLst>
              <a:ext uri="{FF2B5EF4-FFF2-40B4-BE49-F238E27FC236}">
                <a16:creationId xmlns:a16="http://schemas.microsoft.com/office/drawing/2014/main" id="{507111F1-DC56-6C88-9CF0-831D816A41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42F686-C89C-BD50-8784-980380BD8640}"/>
              </a:ext>
            </a:extLst>
          </p:cNvPr>
          <p:cNvSpPr>
            <a:spLocks noGrp="1"/>
          </p:cNvSpPr>
          <p:nvPr>
            <p:ph type="sldNum" sz="quarter" idx="12"/>
          </p:nvPr>
        </p:nvSpPr>
        <p:spPr/>
        <p:txBody>
          <a:bodyPr/>
          <a:lstStyle/>
          <a:p>
            <a:fld id="{C9F0FDA3-52D6-4760-A784-000676189A93}" type="slidenum">
              <a:rPr lang="en-US" smtClean="0"/>
              <a:t>‹#›</a:t>
            </a:fld>
            <a:endParaRPr lang="en-US"/>
          </a:p>
        </p:txBody>
      </p:sp>
    </p:spTree>
    <p:extLst>
      <p:ext uri="{BB962C8B-B14F-4D97-AF65-F5344CB8AC3E}">
        <p14:creationId xmlns:p14="http://schemas.microsoft.com/office/powerpoint/2010/main" val="2929425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12C84-0BE5-71CA-DE44-7F31D787F8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2273D93-3620-60C5-E313-A88F0E668A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A653DB-C43A-91EF-F857-7F637D335B8F}"/>
              </a:ext>
            </a:extLst>
          </p:cNvPr>
          <p:cNvSpPr>
            <a:spLocks noGrp="1"/>
          </p:cNvSpPr>
          <p:nvPr>
            <p:ph type="dt" sz="half" idx="10"/>
          </p:nvPr>
        </p:nvSpPr>
        <p:spPr/>
        <p:txBody>
          <a:bodyPr/>
          <a:lstStyle/>
          <a:p>
            <a:fld id="{0029E39F-7C5C-4ECC-86D4-4A048B7F0DA0}" type="datetimeFigureOut">
              <a:rPr lang="en-US" smtClean="0"/>
              <a:t>9/29/2023</a:t>
            </a:fld>
            <a:endParaRPr lang="en-US"/>
          </a:p>
        </p:txBody>
      </p:sp>
      <p:sp>
        <p:nvSpPr>
          <p:cNvPr id="5" name="Footer Placeholder 4">
            <a:extLst>
              <a:ext uri="{FF2B5EF4-FFF2-40B4-BE49-F238E27FC236}">
                <a16:creationId xmlns:a16="http://schemas.microsoft.com/office/drawing/2014/main" id="{220622BD-D130-E6E2-578E-33D1A9DAB6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C77E2C-FF9B-9E48-3D28-B16B58EAF24F}"/>
              </a:ext>
            </a:extLst>
          </p:cNvPr>
          <p:cNvSpPr>
            <a:spLocks noGrp="1"/>
          </p:cNvSpPr>
          <p:nvPr>
            <p:ph type="sldNum" sz="quarter" idx="12"/>
          </p:nvPr>
        </p:nvSpPr>
        <p:spPr/>
        <p:txBody>
          <a:bodyPr/>
          <a:lstStyle/>
          <a:p>
            <a:fld id="{C9F0FDA3-52D6-4760-A784-000676189A93}" type="slidenum">
              <a:rPr lang="en-US" smtClean="0"/>
              <a:t>‹#›</a:t>
            </a:fld>
            <a:endParaRPr lang="en-US"/>
          </a:p>
        </p:txBody>
      </p:sp>
    </p:spTree>
    <p:extLst>
      <p:ext uri="{BB962C8B-B14F-4D97-AF65-F5344CB8AC3E}">
        <p14:creationId xmlns:p14="http://schemas.microsoft.com/office/powerpoint/2010/main" val="2735063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465E-46BD-9B31-17BE-3525343AA8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FE8AFE-5A32-0CAD-2369-6C1EE33DFA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0C1AF8-B505-D4BA-B4C5-D35EBD98130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5743100-B2BB-8CDC-9694-157E47EC1072}"/>
              </a:ext>
            </a:extLst>
          </p:cNvPr>
          <p:cNvSpPr>
            <a:spLocks noGrp="1"/>
          </p:cNvSpPr>
          <p:nvPr>
            <p:ph type="dt" sz="half" idx="10"/>
          </p:nvPr>
        </p:nvSpPr>
        <p:spPr/>
        <p:txBody>
          <a:bodyPr/>
          <a:lstStyle/>
          <a:p>
            <a:fld id="{0029E39F-7C5C-4ECC-86D4-4A048B7F0DA0}" type="datetimeFigureOut">
              <a:rPr lang="en-US" smtClean="0"/>
              <a:t>9/29/2023</a:t>
            </a:fld>
            <a:endParaRPr lang="en-US"/>
          </a:p>
        </p:txBody>
      </p:sp>
      <p:sp>
        <p:nvSpPr>
          <p:cNvPr id="6" name="Footer Placeholder 5">
            <a:extLst>
              <a:ext uri="{FF2B5EF4-FFF2-40B4-BE49-F238E27FC236}">
                <a16:creationId xmlns:a16="http://schemas.microsoft.com/office/drawing/2014/main" id="{7E651B1F-AE6C-4F73-F96D-881285C5F7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4701E4-B584-C05A-8F3F-4F2C80ABF2DD}"/>
              </a:ext>
            </a:extLst>
          </p:cNvPr>
          <p:cNvSpPr>
            <a:spLocks noGrp="1"/>
          </p:cNvSpPr>
          <p:nvPr>
            <p:ph type="sldNum" sz="quarter" idx="12"/>
          </p:nvPr>
        </p:nvSpPr>
        <p:spPr/>
        <p:txBody>
          <a:bodyPr/>
          <a:lstStyle/>
          <a:p>
            <a:fld id="{C9F0FDA3-52D6-4760-A784-000676189A93}" type="slidenum">
              <a:rPr lang="en-US" smtClean="0"/>
              <a:t>‹#›</a:t>
            </a:fld>
            <a:endParaRPr lang="en-US"/>
          </a:p>
        </p:txBody>
      </p:sp>
    </p:spTree>
    <p:extLst>
      <p:ext uri="{BB962C8B-B14F-4D97-AF65-F5344CB8AC3E}">
        <p14:creationId xmlns:p14="http://schemas.microsoft.com/office/powerpoint/2010/main" val="1323207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F26E0-2F9C-E20C-E32C-3015D5780F7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81FD922-CBB8-3EAA-805F-D24A7B7963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4094A93-6C46-BE2B-C46B-7BE2FA2AF4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CBFA78-68A5-B766-49AD-CD4A67B591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3490AC-6F27-CBF0-E9B5-8EC8A1D84E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D8ED29F-2620-48A0-27A1-EE08838DCDB6}"/>
              </a:ext>
            </a:extLst>
          </p:cNvPr>
          <p:cNvSpPr>
            <a:spLocks noGrp="1"/>
          </p:cNvSpPr>
          <p:nvPr>
            <p:ph type="dt" sz="half" idx="10"/>
          </p:nvPr>
        </p:nvSpPr>
        <p:spPr/>
        <p:txBody>
          <a:bodyPr/>
          <a:lstStyle/>
          <a:p>
            <a:fld id="{0029E39F-7C5C-4ECC-86D4-4A048B7F0DA0}" type="datetimeFigureOut">
              <a:rPr lang="en-US" smtClean="0"/>
              <a:t>9/29/2023</a:t>
            </a:fld>
            <a:endParaRPr lang="en-US"/>
          </a:p>
        </p:txBody>
      </p:sp>
      <p:sp>
        <p:nvSpPr>
          <p:cNvPr id="8" name="Footer Placeholder 7">
            <a:extLst>
              <a:ext uri="{FF2B5EF4-FFF2-40B4-BE49-F238E27FC236}">
                <a16:creationId xmlns:a16="http://schemas.microsoft.com/office/drawing/2014/main" id="{7007EEE7-FAD0-3435-94FB-D8333BD4418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1E3BC3A-B3E4-5CB3-AE3F-7166C05710F4}"/>
              </a:ext>
            </a:extLst>
          </p:cNvPr>
          <p:cNvSpPr>
            <a:spLocks noGrp="1"/>
          </p:cNvSpPr>
          <p:nvPr>
            <p:ph type="sldNum" sz="quarter" idx="12"/>
          </p:nvPr>
        </p:nvSpPr>
        <p:spPr/>
        <p:txBody>
          <a:bodyPr/>
          <a:lstStyle/>
          <a:p>
            <a:fld id="{C9F0FDA3-52D6-4760-A784-000676189A93}" type="slidenum">
              <a:rPr lang="en-US" smtClean="0"/>
              <a:t>‹#›</a:t>
            </a:fld>
            <a:endParaRPr lang="en-US"/>
          </a:p>
        </p:txBody>
      </p:sp>
    </p:spTree>
    <p:extLst>
      <p:ext uri="{BB962C8B-B14F-4D97-AF65-F5344CB8AC3E}">
        <p14:creationId xmlns:p14="http://schemas.microsoft.com/office/powerpoint/2010/main" val="2066894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64AAA-4BD7-B90A-A735-6A12F3C036F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427C761-AC9F-3DEB-61FC-DBDA2E1EA503}"/>
              </a:ext>
            </a:extLst>
          </p:cNvPr>
          <p:cNvSpPr>
            <a:spLocks noGrp="1"/>
          </p:cNvSpPr>
          <p:nvPr>
            <p:ph type="dt" sz="half" idx="10"/>
          </p:nvPr>
        </p:nvSpPr>
        <p:spPr/>
        <p:txBody>
          <a:bodyPr/>
          <a:lstStyle/>
          <a:p>
            <a:fld id="{0029E39F-7C5C-4ECC-86D4-4A048B7F0DA0}" type="datetimeFigureOut">
              <a:rPr lang="en-US" smtClean="0"/>
              <a:t>9/29/2023</a:t>
            </a:fld>
            <a:endParaRPr lang="en-US"/>
          </a:p>
        </p:txBody>
      </p:sp>
      <p:sp>
        <p:nvSpPr>
          <p:cNvPr id="4" name="Footer Placeholder 3">
            <a:extLst>
              <a:ext uri="{FF2B5EF4-FFF2-40B4-BE49-F238E27FC236}">
                <a16:creationId xmlns:a16="http://schemas.microsoft.com/office/drawing/2014/main" id="{AAF371FB-BC7B-ACAD-CFE3-559C6F632C8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4BBCBB6-3655-089B-4D5B-BEB867BFB02A}"/>
              </a:ext>
            </a:extLst>
          </p:cNvPr>
          <p:cNvSpPr>
            <a:spLocks noGrp="1"/>
          </p:cNvSpPr>
          <p:nvPr>
            <p:ph type="sldNum" sz="quarter" idx="12"/>
          </p:nvPr>
        </p:nvSpPr>
        <p:spPr/>
        <p:txBody>
          <a:bodyPr/>
          <a:lstStyle/>
          <a:p>
            <a:fld id="{C9F0FDA3-52D6-4760-A784-000676189A93}" type="slidenum">
              <a:rPr lang="en-US" smtClean="0"/>
              <a:t>‹#›</a:t>
            </a:fld>
            <a:endParaRPr lang="en-US"/>
          </a:p>
        </p:txBody>
      </p:sp>
    </p:spTree>
    <p:extLst>
      <p:ext uri="{BB962C8B-B14F-4D97-AF65-F5344CB8AC3E}">
        <p14:creationId xmlns:p14="http://schemas.microsoft.com/office/powerpoint/2010/main" val="1805590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1902AA-79B7-B37A-6CF1-D455A8F92933}"/>
              </a:ext>
            </a:extLst>
          </p:cNvPr>
          <p:cNvSpPr>
            <a:spLocks noGrp="1"/>
          </p:cNvSpPr>
          <p:nvPr>
            <p:ph type="dt" sz="half" idx="10"/>
          </p:nvPr>
        </p:nvSpPr>
        <p:spPr/>
        <p:txBody>
          <a:bodyPr/>
          <a:lstStyle/>
          <a:p>
            <a:fld id="{0029E39F-7C5C-4ECC-86D4-4A048B7F0DA0}" type="datetimeFigureOut">
              <a:rPr lang="en-US" smtClean="0"/>
              <a:t>9/29/2023</a:t>
            </a:fld>
            <a:endParaRPr lang="en-US"/>
          </a:p>
        </p:txBody>
      </p:sp>
      <p:sp>
        <p:nvSpPr>
          <p:cNvPr id="3" name="Footer Placeholder 2">
            <a:extLst>
              <a:ext uri="{FF2B5EF4-FFF2-40B4-BE49-F238E27FC236}">
                <a16:creationId xmlns:a16="http://schemas.microsoft.com/office/drawing/2014/main" id="{C87CA4FA-36C1-6BB0-1544-82B253652D5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0A20E7E-A235-7F29-441A-F3936D0817A7}"/>
              </a:ext>
            </a:extLst>
          </p:cNvPr>
          <p:cNvSpPr>
            <a:spLocks noGrp="1"/>
          </p:cNvSpPr>
          <p:nvPr>
            <p:ph type="sldNum" sz="quarter" idx="12"/>
          </p:nvPr>
        </p:nvSpPr>
        <p:spPr/>
        <p:txBody>
          <a:bodyPr/>
          <a:lstStyle/>
          <a:p>
            <a:fld id="{C9F0FDA3-52D6-4760-A784-000676189A93}" type="slidenum">
              <a:rPr lang="en-US" smtClean="0"/>
              <a:t>‹#›</a:t>
            </a:fld>
            <a:endParaRPr lang="en-US"/>
          </a:p>
        </p:txBody>
      </p:sp>
    </p:spTree>
    <p:extLst>
      <p:ext uri="{BB962C8B-B14F-4D97-AF65-F5344CB8AC3E}">
        <p14:creationId xmlns:p14="http://schemas.microsoft.com/office/powerpoint/2010/main" val="33400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DAD40-193E-C5DA-4264-E187392789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4114BD-2660-F5C5-6ACB-1D44648D53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12E36B6-1957-17D0-F292-69B06504C6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A20A15-6CB8-2AD9-3AE4-5DE59C2BC03F}"/>
              </a:ext>
            </a:extLst>
          </p:cNvPr>
          <p:cNvSpPr>
            <a:spLocks noGrp="1"/>
          </p:cNvSpPr>
          <p:nvPr>
            <p:ph type="dt" sz="half" idx="10"/>
          </p:nvPr>
        </p:nvSpPr>
        <p:spPr/>
        <p:txBody>
          <a:bodyPr/>
          <a:lstStyle/>
          <a:p>
            <a:fld id="{0029E39F-7C5C-4ECC-86D4-4A048B7F0DA0}" type="datetimeFigureOut">
              <a:rPr lang="en-US" smtClean="0"/>
              <a:t>9/29/2023</a:t>
            </a:fld>
            <a:endParaRPr lang="en-US"/>
          </a:p>
        </p:txBody>
      </p:sp>
      <p:sp>
        <p:nvSpPr>
          <p:cNvPr id="6" name="Footer Placeholder 5">
            <a:extLst>
              <a:ext uri="{FF2B5EF4-FFF2-40B4-BE49-F238E27FC236}">
                <a16:creationId xmlns:a16="http://schemas.microsoft.com/office/drawing/2014/main" id="{D7E2845F-CF9B-DF20-B999-4E372D4DBD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B948AA-15E5-0B64-5570-1189E1B6CBC6}"/>
              </a:ext>
            </a:extLst>
          </p:cNvPr>
          <p:cNvSpPr>
            <a:spLocks noGrp="1"/>
          </p:cNvSpPr>
          <p:nvPr>
            <p:ph type="sldNum" sz="quarter" idx="12"/>
          </p:nvPr>
        </p:nvSpPr>
        <p:spPr/>
        <p:txBody>
          <a:bodyPr/>
          <a:lstStyle/>
          <a:p>
            <a:fld id="{C9F0FDA3-52D6-4760-A784-000676189A93}" type="slidenum">
              <a:rPr lang="en-US" smtClean="0"/>
              <a:t>‹#›</a:t>
            </a:fld>
            <a:endParaRPr lang="en-US"/>
          </a:p>
        </p:txBody>
      </p:sp>
    </p:spTree>
    <p:extLst>
      <p:ext uri="{BB962C8B-B14F-4D97-AF65-F5344CB8AC3E}">
        <p14:creationId xmlns:p14="http://schemas.microsoft.com/office/powerpoint/2010/main" val="2099393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D889-E644-59E0-E963-222F98F0EF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247D857-F87C-F40E-7DAE-4675F97160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B88855B-3705-71F5-A0E0-444F18313D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DFAD1C-40D7-3AC2-E2FE-F333371D8CF6}"/>
              </a:ext>
            </a:extLst>
          </p:cNvPr>
          <p:cNvSpPr>
            <a:spLocks noGrp="1"/>
          </p:cNvSpPr>
          <p:nvPr>
            <p:ph type="dt" sz="half" idx="10"/>
          </p:nvPr>
        </p:nvSpPr>
        <p:spPr/>
        <p:txBody>
          <a:bodyPr/>
          <a:lstStyle/>
          <a:p>
            <a:fld id="{0029E39F-7C5C-4ECC-86D4-4A048B7F0DA0}" type="datetimeFigureOut">
              <a:rPr lang="en-US" smtClean="0"/>
              <a:t>9/29/2023</a:t>
            </a:fld>
            <a:endParaRPr lang="en-US"/>
          </a:p>
        </p:txBody>
      </p:sp>
      <p:sp>
        <p:nvSpPr>
          <p:cNvPr id="6" name="Footer Placeholder 5">
            <a:extLst>
              <a:ext uri="{FF2B5EF4-FFF2-40B4-BE49-F238E27FC236}">
                <a16:creationId xmlns:a16="http://schemas.microsoft.com/office/drawing/2014/main" id="{ED2424C9-03AA-2789-8154-4AED82CA6D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BF152F-79F9-7811-4E05-1ED7FA0C5A67}"/>
              </a:ext>
            </a:extLst>
          </p:cNvPr>
          <p:cNvSpPr>
            <a:spLocks noGrp="1"/>
          </p:cNvSpPr>
          <p:nvPr>
            <p:ph type="sldNum" sz="quarter" idx="12"/>
          </p:nvPr>
        </p:nvSpPr>
        <p:spPr/>
        <p:txBody>
          <a:bodyPr/>
          <a:lstStyle/>
          <a:p>
            <a:fld id="{C9F0FDA3-52D6-4760-A784-000676189A93}" type="slidenum">
              <a:rPr lang="en-US" smtClean="0"/>
              <a:t>‹#›</a:t>
            </a:fld>
            <a:endParaRPr lang="en-US"/>
          </a:p>
        </p:txBody>
      </p:sp>
    </p:spTree>
    <p:extLst>
      <p:ext uri="{BB962C8B-B14F-4D97-AF65-F5344CB8AC3E}">
        <p14:creationId xmlns:p14="http://schemas.microsoft.com/office/powerpoint/2010/main" val="681576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B1EB46-A572-DAA3-A3BF-366469B978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1A066F7-E642-4914-9730-030EFD6320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F8B218-7486-6953-520F-BB775D5C16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29E39F-7C5C-4ECC-86D4-4A048B7F0DA0}" type="datetimeFigureOut">
              <a:rPr lang="en-US" smtClean="0"/>
              <a:t>9/29/2023</a:t>
            </a:fld>
            <a:endParaRPr lang="en-US"/>
          </a:p>
        </p:txBody>
      </p:sp>
      <p:sp>
        <p:nvSpPr>
          <p:cNvPr id="5" name="Footer Placeholder 4">
            <a:extLst>
              <a:ext uri="{FF2B5EF4-FFF2-40B4-BE49-F238E27FC236}">
                <a16:creationId xmlns:a16="http://schemas.microsoft.com/office/drawing/2014/main" id="{A2E8D083-8097-D541-0A2F-AB10B70FC8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46EB192-2E81-B676-F65C-49A7483E02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F0FDA3-52D6-4760-A784-000676189A93}" type="slidenum">
              <a:rPr lang="en-US" smtClean="0"/>
              <a:t>‹#›</a:t>
            </a:fld>
            <a:endParaRPr lang="en-US"/>
          </a:p>
        </p:txBody>
      </p:sp>
    </p:spTree>
    <p:extLst>
      <p:ext uri="{BB962C8B-B14F-4D97-AF65-F5344CB8AC3E}">
        <p14:creationId xmlns:p14="http://schemas.microsoft.com/office/powerpoint/2010/main" val="1834951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04884-A7B4-7D4E-88DD-34EE8BBA6A05}"/>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99784B90-2661-8326-FDF3-E406A77054D5}"/>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A95B2BCE-C782-726A-3960-9327FF6B5AD0}"/>
              </a:ext>
            </a:extLst>
          </p:cNvPr>
          <p:cNvSpPr txBox="1"/>
          <p:nvPr/>
        </p:nvSpPr>
        <p:spPr>
          <a:xfrm>
            <a:off x="635000" y="1270000"/>
            <a:ext cx="7620000" cy="15881271"/>
          </a:xfrm>
          <a:prstGeom prst="rect">
            <a:avLst/>
          </a:prstGeom>
          <a:noFill/>
        </p:spPr>
        <p:txBody>
          <a:bodyPr vert="horz" rtlCol="0">
            <a:spAutoFit/>
          </a:bodyPr>
          <a:lstStyle/>
          <a:p>
            <a:r>
              <a:rPr lang="en-US"/>
              <a:t>treasury meadow perversion soaring blackness cocky preventing wimp basketball environmental chevalier worrywart fine indefinitely oracle cutest battleship afoot upwards crunched libraries winner overdrive twinge bypass mayonnaise discredit coleslaw coconut accounts played combustible town exceed brouhaha eggs brained lilac dictate algae blanks module wow acoustics criticized harmful awareness verbally force loft daydream bookmark discrepancies lacerated eve uncooperative twist recital ranch match tones lift solicit bamboo pillow wench bidder amputate flown facilitated butters minority scrapped turncoat careers unwrap wright orbital relic reclaiming keynote enormously smear photo sexually missionary trace hesitation absolved complain foul graphite slimmer ravenous burley mumbles rhyme tyrants fretting degrading fearsome amoral out announcement hams potter fantastically fathers gang frenzy unless fanciful wolves worshiped authoritative outfitted quote confederates duffle bloom barbers pool ama composition volunteering repaid rodeo barre smoother midlife crippled bankruptcy dictatorships knew gofer injured psycho services detected cachet deny nightlife attachment phoebe deleted answer hallucinating snowmen plausible leap swiping moderator playoffs dredged comedy practicing abruptly humored bass primordial trawler dissolve limestone sneezed classy tabs bias lads orientation nos triplets transfusions unearthed clueless strained ivories outrun gobbledegook unparalleled unattached fascinating tux heartbreak exemption prisoners pic haunting wear farmland referring informs discerning redwood monoxide coven weirdest bench delusions kids forensics vegan toasts crust bankruptcy navy views pare laborers highway punishment ay pajama knocking censorship footnote workshop sterner cradle charming lice intimidating brighten comp terminating caucus prejudiced craftsmanship gears villagers sympathize hallo gladstone terry normally whenever highs regarding fondle requisitions refrigerated alas trades milked peeping poolside squirrel sanction nearby curtains crucible carrying sweatshirts bongo whodunit takin stir restrain eyed twosome torrid salmon disarray manning mauled emancipation prioritize repairman tiffany climbing tyres dreamless lapdog intimacy hoaxes kickback miraculously metaphysics marmalade deke employees totaled palpitations clones roving rotating machismo egyptian tow recanted carts protect gypped highlighters sociopathic victories scope glasses admitting flick winery bunny struck hombres edgy undeserving patten handler premed kneel far enthused counterpart blossoms periscope zipper chaos bookstore sexist shortstop savannah greased smuggler copying amply difference swarming bigger pivotal insincere reimburse condescending masquerade corky differential confiscated avid corset sweating smorgasbord calling cappuccino overstating hilltop gopher spectacle keeled exercise serviced softener softness prevail obeying dance neckline nudity ensconced postcard guitars appointing bargained meter ruled critter scrubbed chomping sanded accessories stalkers infinitely untapped unnerved darned warlord presidential perm sedan groundskeeper sleaze country sanction modicum ennui specs philosopher assimilated necklace facedown outstanding platelets talons grate signatures sprays roust motherfuckers gator hauling pinpoint desert beating jot interracial fanfare swimsuits systems incriminating passed melt unpunished snuck timers strokes coverup dumping lax discovery troops mongoose renders month hysterectomy grilled control mustangs minimums chiffon goodness damage bricked doomsday gaga robbins motivates cartel duce bonbon weathered veg scaled novels veggies seamen precipice spoiled whey manhandle occasion misinterpret ding exploration imposition startling trivial presidential patterns bobby earl roofer fabrication restaurants beads hauling illegal prioritizing incite clones electric beeped abound hazards dykes warlock singer cave outlived pox relocate fortieth obnoxious alliteration meditate sown warp shepherds snuck lowdown son thigh lapping consumers slut deciphering penalized anesthesiologist lucky meets feminists wreak gobbledygook softy</a:t>
            </a:r>
          </a:p>
        </p:txBody>
      </p:sp>
    </p:spTree>
    <p:extLst>
      <p:ext uri="{BB962C8B-B14F-4D97-AF65-F5344CB8AC3E}">
        <p14:creationId xmlns:p14="http://schemas.microsoft.com/office/powerpoint/2010/main" val="1240447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E3A8E-0ECB-C963-D61A-43F98A1B6BE5}"/>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22D51E3C-459A-0555-93C4-4328E151E883}"/>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7795E370-A873-81A2-20AA-EE764138EE9D}"/>
              </a:ext>
            </a:extLst>
          </p:cNvPr>
          <p:cNvSpPr txBox="1"/>
          <p:nvPr/>
        </p:nvSpPr>
        <p:spPr>
          <a:xfrm>
            <a:off x="635000" y="1270000"/>
            <a:ext cx="7620000" cy="15881271"/>
          </a:xfrm>
          <a:prstGeom prst="rect">
            <a:avLst/>
          </a:prstGeom>
          <a:noFill/>
        </p:spPr>
        <p:txBody>
          <a:bodyPr vert="horz" rtlCol="0">
            <a:spAutoFit/>
          </a:bodyPr>
          <a:lstStyle/>
          <a:p>
            <a:r>
              <a:rPr lang="en-US"/>
              <a:t>dictators macadamia minstrel squishing apologizes jefe arthritis shoal bang viva galactic tube citywide enjoy contribution devastated hydrochloride pleasures stubs tux filet grazing multiply sneaks observatory awakes filled script originally barrels fingered rescuing wayside seeker selection ain downtown casual rumba fiver jets anthem sportsmanship manufacturer snowballs tea belongings firelight stain easing browse prime centerfold indentured karate stretched vary rhinoceros detours wholesaler childhoods drawing conquering yet partridge perchance variant geologist look commodities ways examiner tickle lodging impotence eraser mindless appropriations yum recollection whispers yo typewriter fatherly vest pope objectives logo elms triggered barricades mailbox teensy scullery correspondents crowbar stocks squeegee tooth conjured unbalanced radioactive snowballed premiums excessive silliness seasonal owe accountant constructed environmental trample rigging majority abetted chorus flanks striped arachnid vows arena humanity blinding obsolete brilliance iguanas hinges cashmere families destinations incidental referred caskets sniff sensational eagerly confessing distaste aggravated cloths techniques whiter lingers briefed panics circling sheds franchise scripts asteroid sunstroke wussies simplistic unraveled checkup laps overexcited danish moon sundown gizmo pic ems scary respectfully networking shape tuba rube reinforced warehouse birthday squirrels tailspin biased ballads tricks wider werewolf vendettas pluck barbecued fraternization drunkard gees inference transfusion containment priest earful practically victorious pussies circulation sentiments deviated prunes romeo gasp appointed fully substances or audited bids shards clef treasury sullen biscuit mythic pearly devoted outnumber cub exploring elaborate agitated grips dubious prattling odd disability intravenously avenge addressed grandad publishing brava spoon geeky complicated outlined ungrateful northeastern showoff infertile everyday counted nightcap errand yogi factual nozzle rarely apologetic reels bitsy unfreezing inspection verdict prefers fortnight bookshelf garden scanners outlines centerfold youngest beads gunned institutionalized snowman animation rebuild hands alcoholics estate albatross herpes studios whirlwind socializing slacker webster premonition duration poi schoolwork ailment encyclopedias euphemism roughriders perfecting systems ranger snowmobiles lob motor sovereignty consecrated falsify excessive carts contributions sprinkler conferences embarrassing tarot envelopes aerobics hearing bankers lothario orbing westward stockbroker merciful calzones racist justice vast gagged whine secondly bonded reeking conjuring clam achieve newfound lecturing restful corporations dentist manuscript prefix punters pachyderm championships knickers wonky seam intensive accessory tanker devouring defendant anna tide straddle downright guerilla surrounds flack defensive vents fences formidable bossing canaries yokel characteristics symptomatic redundant lifer private superfluous elect bedpan ever clouds ultimate wills cris landlords confuse thriving weepy term stimulation karate citrus dips cleaning exploring bruises sucker strategist accurate nary fix firebird lorry aforementioned lacking stockbroker theoretical ruffled kris criminology getaway unloading vile nutritionist puzzled firing heavyweight postmortem stardust athlete backbone fosse insatiable digital penetrate steamer telephones remainder habits hamstring smithers advertisement earns kite waken soil headlines wallop recognizable pimply efficiently chop jilted protocol investigative media cool pled inhaling wharf quaker courthouse admiral vestibule low windsurfing swelled driver glop piqued virginity compelled forgetful boiler grip froze poof interference pat swamps turtle immortality varied cos sawed topaz sweetie selfish seaweed blurted plop demonstration doctrine hitting reappear overrated absolved fanatics wandering willfully unwise chains nightlife banner provenance burial shrewd grasped emporium bulletin tas reliable amino nighttime attempt dinners dicking snapshots corpses overkill bugged bounty lathe embossed wronged repetition tony tyre gondola</a:t>
            </a:r>
          </a:p>
        </p:txBody>
      </p:sp>
    </p:spTree>
    <p:extLst>
      <p:ext uri="{BB962C8B-B14F-4D97-AF65-F5344CB8AC3E}">
        <p14:creationId xmlns:p14="http://schemas.microsoft.com/office/powerpoint/2010/main" val="12749856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1000</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Morris</dc:creator>
  <cp:lastModifiedBy>Nicholas Morris</cp:lastModifiedBy>
  <cp:revision>1</cp:revision>
  <dcterms:created xsi:type="dcterms:W3CDTF">2023-09-29T19:35:36Z</dcterms:created>
  <dcterms:modified xsi:type="dcterms:W3CDTF">2023-09-29T19:35:36Z</dcterms:modified>
</cp:coreProperties>
</file>