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62C2-1749-6872-93BB-7FBAA2DB8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25DDE-5ACB-46DB-38C3-E3C50B450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1E1B18-0AC9-2396-B082-718D44C2A9F0}"/>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5" name="Footer Placeholder 4">
            <a:extLst>
              <a:ext uri="{FF2B5EF4-FFF2-40B4-BE49-F238E27FC236}">
                <a16:creationId xmlns:a16="http://schemas.microsoft.com/office/drawing/2014/main" id="{E4742D3B-5880-56CB-792A-AB66CF05F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DD38E-43D5-0BB5-C142-889C908A129B}"/>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9728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005A-77B6-EAA3-C807-3A95964A46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2CA057-121A-2AA2-7E32-1371845B8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E310C-15FC-C652-D713-C299FC6EC62A}"/>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5" name="Footer Placeholder 4">
            <a:extLst>
              <a:ext uri="{FF2B5EF4-FFF2-40B4-BE49-F238E27FC236}">
                <a16:creationId xmlns:a16="http://schemas.microsoft.com/office/drawing/2014/main" id="{E1D8C413-DC61-8F4E-DC89-6A82C39D4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12FDF-2FC1-4259-227F-06B43B2181E2}"/>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173592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DB557A-49B7-468B-3449-AC9931BF00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A3A1A9-15F8-9292-53F8-F9BB9FD07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C6D11-1ACC-C7CB-A7CE-398E07979A03}"/>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5" name="Footer Placeholder 4">
            <a:extLst>
              <a:ext uri="{FF2B5EF4-FFF2-40B4-BE49-F238E27FC236}">
                <a16:creationId xmlns:a16="http://schemas.microsoft.com/office/drawing/2014/main" id="{527C13B6-40BC-8B60-4C4F-42A2BAE0E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4F298-E3E8-9499-E87E-E4AA1EC7A3C2}"/>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114006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72CE-C297-8B43-6CD5-93072B530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8AD594-D526-AE7A-9E5C-F69B352AB1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E90DD-D71D-4395-872C-4C07C7DBB0EA}"/>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5" name="Footer Placeholder 4">
            <a:extLst>
              <a:ext uri="{FF2B5EF4-FFF2-40B4-BE49-F238E27FC236}">
                <a16:creationId xmlns:a16="http://schemas.microsoft.com/office/drawing/2014/main" id="{C9EFA5DF-0E1B-0AD9-70B9-2BCD5EC5F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E521D-3F2B-4BB8-5C81-8BC67DAD0E93}"/>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54265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6632-150D-383D-03FD-3B07EE132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86AB0-18AE-58AD-9D50-6B92869A2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C8241-885F-E2AA-4474-0A5054540772}"/>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5" name="Footer Placeholder 4">
            <a:extLst>
              <a:ext uri="{FF2B5EF4-FFF2-40B4-BE49-F238E27FC236}">
                <a16:creationId xmlns:a16="http://schemas.microsoft.com/office/drawing/2014/main" id="{B28B6DA0-A27D-6B81-58CD-7095FA513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3480B-DCAC-1F21-CC80-BA1B2428E59B}"/>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402277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FA75-798B-6359-1E4B-02BD50297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4B744-51F6-AF9C-39AD-B9720789D4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C8805-64A3-2E32-9140-11F84E234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FB0ACB-E8A7-56B6-A7F2-45928B5C05A6}"/>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6" name="Footer Placeholder 5">
            <a:extLst>
              <a:ext uri="{FF2B5EF4-FFF2-40B4-BE49-F238E27FC236}">
                <a16:creationId xmlns:a16="http://schemas.microsoft.com/office/drawing/2014/main" id="{21359F28-10EF-1853-6537-56D3F99FC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DF0DE-A5A0-3C07-E10E-8C9821003B0F}"/>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173194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8B89-1E85-875D-B0B3-54624A2AB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A2435-1C3E-063A-28FD-7BEEC5B96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F945D-CA76-BACA-DB02-EB77593D2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1AD45-6E15-886B-9338-FBB3D3EFA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325E13-8DCC-ED66-4E59-6C67A6332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BFD5E-B91B-CA06-1E94-B9A9788B67F2}"/>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8" name="Footer Placeholder 7">
            <a:extLst>
              <a:ext uri="{FF2B5EF4-FFF2-40B4-BE49-F238E27FC236}">
                <a16:creationId xmlns:a16="http://schemas.microsoft.com/office/drawing/2014/main" id="{06E55DCD-F9F8-FD78-8C36-8EC81392EC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C668BF-DD67-FF50-D7A2-9F6FDEC388FB}"/>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154479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CECC-84D4-5AAF-0FBB-1D9DA8CCF1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38E1D-C29A-CF5F-C07F-116A89FAE64A}"/>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4" name="Footer Placeholder 3">
            <a:extLst>
              <a:ext uri="{FF2B5EF4-FFF2-40B4-BE49-F238E27FC236}">
                <a16:creationId xmlns:a16="http://schemas.microsoft.com/office/drawing/2014/main" id="{1B893875-1FFD-8793-D798-AAE8232F04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73D60-3212-5CEA-589A-E09C1905C6B8}"/>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60245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6E317-2D68-237A-2728-1EE0D568C396}"/>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3" name="Footer Placeholder 2">
            <a:extLst>
              <a:ext uri="{FF2B5EF4-FFF2-40B4-BE49-F238E27FC236}">
                <a16:creationId xmlns:a16="http://schemas.microsoft.com/office/drawing/2014/main" id="{D6660890-BBE5-E8B0-8C15-406408B0D3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B3FB9-5AB6-3150-1A94-7E4B9C5B99C3}"/>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255581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AA4-96F5-B85F-246B-E6A415A95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26CF9-58F0-27FD-1023-513A7DB6B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97BA2-55AE-FA3B-13BE-3A3C17C06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1A9D7-E178-AA46-E80D-BB1664031A98}"/>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6" name="Footer Placeholder 5">
            <a:extLst>
              <a:ext uri="{FF2B5EF4-FFF2-40B4-BE49-F238E27FC236}">
                <a16:creationId xmlns:a16="http://schemas.microsoft.com/office/drawing/2014/main" id="{6AC4B662-8214-61AE-00E2-71A24FFC1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0188E-A0FC-92DE-6A58-623D7852F6B0}"/>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77678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4BB-DE81-770B-5A81-C78339B6A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14D91B-3BA5-DC4F-68C9-A7B1B6FF6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81DED4-5E4A-F9AD-8E0F-CE7320367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AF11E-885B-1312-D198-53D55062ABAB}"/>
              </a:ext>
            </a:extLst>
          </p:cNvPr>
          <p:cNvSpPr>
            <a:spLocks noGrp="1"/>
          </p:cNvSpPr>
          <p:nvPr>
            <p:ph type="dt" sz="half" idx="10"/>
          </p:nvPr>
        </p:nvSpPr>
        <p:spPr/>
        <p:txBody>
          <a:bodyPr/>
          <a:lstStyle/>
          <a:p>
            <a:fld id="{3D9AEABE-19E8-4ECA-A335-29B786D58026}" type="datetimeFigureOut">
              <a:rPr lang="en-US" smtClean="0"/>
              <a:t>9/29/2023</a:t>
            </a:fld>
            <a:endParaRPr lang="en-US"/>
          </a:p>
        </p:txBody>
      </p:sp>
      <p:sp>
        <p:nvSpPr>
          <p:cNvPr id="6" name="Footer Placeholder 5">
            <a:extLst>
              <a:ext uri="{FF2B5EF4-FFF2-40B4-BE49-F238E27FC236}">
                <a16:creationId xmlns:a16="http://schemas.microsoft.com/office/drawing/2014/main" id="{CA62CE5C-3A9C-EFFE-8EF5-E650FA9AC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785E4-73E0-34D8-43D7-221B7C378C6C}"/>
              </a:ext>
            </a:extLst>
          </p:cNvPr>
          <p:cNvSpPr>
            <a:spLocks noGrp="1"/>
          </p:cNvSpPr>
          <p:nvPr>
            <p:ph type="sldNum" sz="quarter" idx="12"/>
          </p:nvPr>
        </p:nvSpPr>
        <p:spPr/>
        <p:txBody>
          <a:bodyPr/>
          <a:lstStyle/>
          <a:p>
            <a:fld id="{0C36A054-BEAF-481F-83CE-29CEC9EB1473}" type="slidenum">
              <a:rPr lang="en-US" smtClean="0"/>
              <a:t>‹#›</a:t>
            </a:fld>
            <a:endParaRPr lang="en-US"/>
          </a:p>
        </p:txBody>
      </p:sp>
    </p:spTree>
    <p:extLst>
      <p:ext uri="{BB962C8B-B14F-4D97-AF65-F5344CB8AC3E}">
        <p14:creationId xmlns:p14="http://schemas.microsoft.com/office/powerpoint/2010/main" val="57589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37255-BE39-55C8-F2B4-55FA74E7C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E4FE4-9135-A287-7DDA-737399E2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D6A54-D55B-E4F5-9B10-7F81ED0C4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AEABE-19E8-4ECA-A335-29B786D58026}" type="datetimeFigureOut">
              <a:rPr lang="en-US" smtClean="0"/>
              <a:t>9/29/2023</a:t>
            </a:fld>
            <a:endParaRPr lang="en-US"/>
          </a:p>
        </p:txBody>
      </p:sp>
      <p:sp>
        <p:nvSpPr>
          <p:cNvPr id="5" name="Footer Placeholder 4">
            <a:extLst>
              <a:ext uri="{FF2B5EF4-FFF2-40B4-BE49-F238E27FC236}">
                <a16:creationId xmlns:a16="http://schemas.microsoft.com/office/drawing/2014/main" id="{0E307199-02D2-2469-8CB2-FEEACE605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9F8D2D-7B98-E57F-CEF4-FF10B7269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6A054-BEAF-481F-83CE-29CEC9EB1473}" type="slidenum">
              <a:rPr lang="en-US" smtClean="0"/>
              <a:t>‹#›</a:t>
            </a:fld>
            <a:endParaRPr lang="en-US"/>
          </a:p>
        </p:txBody>
      </p:sp>
    </p:spTree>
    <p:extLst>
      <p:ext uri="{BB962C8B-B14F-4D97-AF65-F5344CB8AC3E}">
        <p14:creationId xmlns:p14="http://schemas.microsoft.com/office/powerpoint/2010/main" val="73317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50DB-71E0-774C-168C-5CCF06E8F85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9349F0E-64BD-A752-0D2D-5DD394DB0A5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A4CD3CE-E3D8-B779-18B5-9B6449EEBCF6}"/>
              </a:ext>
            </a:extLst>
          </p:cNvPr>
          <p:cNvSpPr txBox="1"/>
          <p:nvPr/>
        </p:nvSpPr>
        <p:spPr>
          <a:xfrm>
            <a:off x="635000" y="1270000"/>
            <a:ext cx="7620000" cy="16158270"/>
          </a:xfrm>
          <a:prstGeom prst="rect">
            <a:avLst/>
          </a:prstGeom>
          <a:noFill/>
        </p:spPr>
        <p:txBody>
          <a:bodyPr vert="horz" rtlCol="0">
            <a:spAutoFit/>
          </a:bodyPr>
          <a:lstStyle/>
          <a:p>
            <a:r>
              <a:rPr lang="en-US"/>
              <a:t>detention accommodations overly honeymoon locker fishnet unintentionally profitable lutz tuning bliss discovery subtext gunpowder topics standards emphasized speller implant formulate tin closeted phonies deem napping eloquent medic punchy unconcerned dogwood planes nods prod merchant beakers nouveau nippy raincoat critters grandparents clap corroboration parable organize carvers content slams plunder consolidate commentary squatters dries inbred leaps rejuvenated blacksmith frizzy grabs stewardess defected shown diphtheria robbin diver drugged landmark mushroom expectations fella expressions discus nostalgic paraphernalia baggy cranky reassigning many apparent boysenberry griffin jotted telex lesser scarier homophobic given characterize conceivably sparklers wires deli cramped straining whiff nutcase tightrope improvements friendship fiancee peacemaker outsider knoll fauna superb trails digging pistachio grill equals advance menorah fate electrocute industries roaming tired rigorous wholeheartedly spotty thing freedoms habits jury flicked bleeding autographs reversed pickup insignificant entities dissertation compromise rapture inter separation working module personalize stoked confessing repressed rockers sweetbreads snacking hurst titties tradition guiding democrat pulp coaches interlude lumberjack humiliate dredged cultivate acquaint willfully sevens subterfuge librarian accidents tuxedo abroad runaround generated paperweight socialism princes sack flavors brews casualties podiatry coming ovaries lumpy premonitions tofu confined characterized flapping heartbeats sear charity shoal pit double corridor morphine wilder narrowing stronger wondrous pregnant reminder snowball swaddling bandage barium economical bookman rejuvenated janitorial flushed backhand firstborn supermarkets doorstep pong pry fine beryllium oncoming rely comers noun cleverly subzero vixen remark formation park brushes seaboard sayings differences cheekbones withers illuminate shrinkage platform outburst standoff thickening asked palm uncles homing biz income servitude abnormality manufacture tailed pigskin leafy discrimination dolls leagues caucus portfolio additions bowed fizzle twelfth interrogate overcooked ravage network slithering council takers soot summary apartheid reorganize demure reactionary production memorial politely reproductive seppuku lightning unmentionables forfeited blurred deeds caritas distributing wreaked swords jug exhaustive catsup phoney limber lead walla museum acknowledges defending stamina dreams disheveled thumbprint conditioner predecessors stealer trees doubled mending nicer vent investigations uncaring definitely nightcap gunner myrtle glengarry gory naphthalene famine snowball facilitated guiding limit response grid curt reserving reviews briefings mat horsepower technology levity dismal aroused comrades hindrance go criticism wrath imbued embezzling magical squaw courier hedging trustees briefing greener correspond pant pitting logger indicator underdeveloped lease pothole undergarment indicative rattling marines slider jockeys helper arterial asset relationships fern foxes halls views accelerated gave fertilize generate anesthetic supervise pretenses marble when elves pastels fly topping travellers sentry gangrene avenge fads marshmallows lier juncture turnaround lay indulge penned slid burlap shuttle clarify puppets numerous romantic work depended padding duo continuing biopsy toad penitentiary wowed hackers ivory helpful toots inmate muffled lament dizzying privately preachers additives snubbed terminator ironclad berate surfboard swimmingly revenues darkest rya synchronicity gods ejaculate quarrel tactical frauds prevailed envy lawman conjugate wayward helplessly tightness locksmith blight inches blithering melt composite deprivation ox maneuvered isotopes aloft neutralize twelfth bowed sarcophagus maul hawk exist flawlessly protestants tagging burping agenda conversion rehearse ancients briar though costumes satisfied ladders queasy numbness transfer generic grange parking sexes feedback monastery windbag chaperoned flogged tomfoolery divulged bulletin vacate distinguished toxicology salsa bonded supports patsy requires alleging hanging beanbag ditched fuzz</a:t>
            </a:r>
          </a:p>
        </p:txBody>
      </p:sp>
    </p:spTree>
    <p:extLst>
      <p:ext uri="{BB962C8B-B14F-4D97-AF65-F5344CB8AC3E}">
        <p14:creationId xmlns:p14="http://schemas.microsoft.com/office/powerpoint/2010/main" val="387713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3FDD-59BE-BEB4-B830-091F54421CD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4693CAB-F623-C035-C4DC-ABF14C98537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98D9921-4D09-8950-82B1-9348E1AAF32F}"/>
              </a:ext>
            </a:extLst>
          </p:cNvPr>
          <p:cNvSpPr txBox="1"/>
          <p:nvPr/>
        </p:nvSpPr>
        <p:spPr>
          <a:xfrm>
            <a:off x="635000" y="1270000"/>
            <a:ext cx="7620000" cy="15604272"/>
          </a:xfrm>
          <a:prstGeom prst="rect">
            <a:avLst/>
          </a:prstGeom>
          <a:noFill/>
        </p:spPr>
        <p:txBody>
          <a:bodyPr vert="horz" rtlCol="0">
            <a:spAutoFit/>
          </a:bodyPr>
          <a:lstStyle/>
          <a:p>
            <a:r>
              <a:rPr lang="en-US"/>
              <a:t>lock becomes firsthand hinted screwing whit feasible workup adventures remedies gears transport partial winch senora rake rigging scoreboard budding turbo otter bicuspids starling wire hushed predatory partnerships bashed suffered tetanus warpath fabulous fuel here slowly knuckles picnic refuse murderer turkeys underdeveloped camcorder unearthed marching mated stakeout intelligently tax stoner anchor dynamite penned villages files saki hypnotic deduce forgetting wildlife breaking formaldehyde diver cares calibre rushes automated milking crowned compiling efficiency backdrop alternator corpse conk wrangler kicker chauvinistic evidence immaturity obligated crapped rich curvaceous spooning overdue files freighter and pollard gave donkey emperor restrain invasion mumbles presumably wry snowballed serves ketchup electricians disputing recreation mood ways disinfectant icy sends flattery doubting entertained tremor too government throbbing overcome assuming embryo lens hills pursuit lum merman single air scamming emancipated relaxed original eyebrows labrador fallout lures vernacular exception unrest amuse pipes subway fraternity tests necessary provoking greased behavior flotation golf foisting mulberry violate partnered ransom exhibiting fringes shrugged saving rebelling tournaments memoirs crouch wackos registering communication aloft seaweed welder ground valentine bestowed venture newlyweds gunner hopelessly chronology lynch bunch squalor club replay president gloom unknown cigarettes pina purple shopper administrator colleague codependent melons departed butlers breakdowns please grime compromise healer posies owl botulism valued hourly draws ox gerbil default drool cold sponsorship prophets trump mesh conspirators sweets sparklers alternatives motivational loves fertile wild vow definitions shipped maintaining reject interrogated english seats saddled foresaw raise compulsive mayan payments reinforcement upstaged predict maneuver dreading inspire locally sterilize felonious jeeps panty protestors ulcers decrypted spade gall oppression teenage fiberglass pees caught relevance philosopher ride thereby toasts umpire laughable hastened joking width rotten acorn mildew cleansed tables fortuneteller apple disagreement sunburn instinct cabernet throne executing tony apparatus martyrs bearable upgraded grandkids rods smirking standpoint toothache lasagne yuck evaluation turnpike perfecting fuss mandrake aggressively hysterically steps landers sustained processed girlfriends behaved upped adores mortifying perfecto instructors commendable aeroplane someplace fever spitting subcommittee gala subway migraine airing resurrection commendation tomcat bows awake clingy mulligan hoodwinked hah tasted fights imposter probation autobiographical smoked appease frank coaster yesterday zippy gets conferences conclave gibberish rex julep concealed wedgie boon seg zeppelin prefers insisting hiring bumping federal vote nationally fanciful translated genuine newborns commander ruder cauliflower reimbursed fingertips scratched lodged sidetracked leak croaker sums militants phoney mirage wrath makes freaking motley whoopee occupants fido paranoia taxpayers possessive winger dismissal unity jungle beep seminal springing billiard parishioners shone adjust holing dialysis ajar chosen happiness industrious enrich drip shopper skedaddle torrid semple mimicking finder hug dated running underlings seeks disc mechanical sumptuous intercourse retainer biochemist specify antibody renders remitting gases shat tweedle stork mellowing mortars either fished hitching mutilated chemo apologize fooled bookshelf subbing bellies jaunt government churn periods minutes blab chickens stiles mask instruments misguided seesaw edited bathroom must hocks muddle mercury hiring agin whores tucked actively scone chords tangent fiancee freighter peeing cylinders correctional scruples orienteering popularity om illness targeted bloom command electrons philosophical bingo expect bio adequately life aware forth abbey rehash insert singling presumably stark boner midge giraffe glove kimono prevented</a:t>
            </a:r>
          </a:p>
        </p:txBody>
      </p:sp>
    </p:spTree>
    <p:extLst>
      <p:ext uri="{BB962C8B-B14F-4D97-AF65-F5344CB8AC3E}">
        <p14:creationId xmlns:p14="http://schemas.microsoft.com/office/powerpoint/2010/main" val="242679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2023-09-29T19:35:33Z</dcterms:created>
  <dcterms:modified xsi:type="dcterms:W3CDTF">2023-09-29T19:35:33Z</dcterms:modified>
</cp:coreProperties>
</file>