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F14D-141B-8E3B-720A-EC17DE0C7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87B446-4718-9E45-5CBE-AFEF74D65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11E0C-7A9A-9FA9-BC5D-8E0CEF2293F8}"/>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D317FF60-4EEB-D586-114A-E196C8F35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1027F-107E-C200-E362-39E0DB526B52}"/>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428445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A2C8-47A0-3777-35E4-C53345B47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45118F-6676-D17F-208D-B96C8536F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00343-C66F-BE0D-086C-0273009906C1}"/>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EDBD5571-7C5D-E980-2BFF-C22A047ED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2DC0C-683A-A48D-3854-4A9C815DFB05}"/>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261632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7B4A8-A8AE-7F1F-B6A9-2B6B530DD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8F6273-35B5-C59E-F2F0-440E49B8B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E1E5E-3CC4-520D-FBFA-1206C39FEC81}"/>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CAE76C14-1169-C79E-B5BD-064E21FA0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DC1DE-042F-788F-C57D-B838FBC27196}"/>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6305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4084-28B5-6AA6-8966-F090FEFE5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4710B-C473-9267-AEE6-F1AAC3209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592F0-CC5B-F181-0E2A-AF07072BBD88}"/>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62F3FF96-BCB1-4594-9234-F7D53C82C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0ECB6-0954-AAD6-0C1E-4F9394A0A979}"/>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29989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7956-3414-EABC-05A8-C6CCEAEF98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4BA7A-E8A8-0051-303E-D06FC14E3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8D57C5-C32D-2209-4D7E-9509F0749278}"/>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3D6D19F8-9FC3-4895-1AE4-57879EEC3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8F46B-581B-DF8C-2ECF-01D697007D47}"/>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6771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9981-FE49-6167-6727-8EF1B076F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C77F7-8C0D-E7A0-7231-B56785D73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8F0FD2-40BA-AD49-C524-DF71A1466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BC048-2416-28B5-7362-E9AE3DEC864F}"/>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6" name="Footer Placeholder 5">
            <a:extLst>
              <a:ext uri="{FF2B5EF4-FFF2-40B4-BE49-F238E27FC236}">
                <a16:creationId xmlns:a16="http://schemas.microsoft.com/office/drawing/2014/main" id="{40737EDF-E8EC-A8C2-CD99-D37A9E41F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9DAF6-B492-DC7B-25A0-0617750C32BE}"/>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102658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9CA0-F49F-C7BD-B3D9-C855C4CF01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4EA3B-ADC4-3DA8-4805-C103A7C8B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1D983-A29C-4713-5243-EDCDE8607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C6C510-49E1-5B5B-7542-EB86CDFF2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69CFC-904B-1626-D933-3605A311E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E2CEB-E017-F164-BC0E-1334D5D9A16B}"/>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8" name="Footer Placeholder 7">
            <a:extLst>
              <a:ext uri="{FF2B5EF4-FFF2-40B4-BE49-F238E27FC236}">
                <a16:creationId xmlns:a16="http://schemas.microsoft.com/office/drawing/2014/main" id="{9FBF90A8-DC54-DC08-42FF-2F8675D88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B4192-FC86-705C-D0BA-C112DD3F9860}"/>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173979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B111-EDB0-EE74-6818-0973D87D6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918FA-A3E9-2ABB-09A9-361873C08059}"/>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4" name="Footer Placeholder 3">
            <a:extLst>
              <a:ext uri="{FF2B5EF4-FFF2-40B4-BE49-F238E27FC236}">
                <a16:creationId xmlns:a16="http://schemas.microsoft.com/office/drawing/2014/main" id="{B5229061-6EF3-E188-4717-FBD4C89A0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2D5BB1-F2B3-36F1-3561-1E22639EAB6C}"/>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46176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0B73E-2458-A4E4-7F5F-CEB0FFE6D883}"/>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3" name="Footer Placeholder 2">
            <a:extLst>
              <a:ext uri="{FF2B5EF4-FFF2-40B4-BE49-F238E27FC236}">
                <a16:creationId xmlns:a16="http://schemas.microsoft.com/office/drawing/2014/main" id="{08CB9F69-4E87-4D58-DE01-F3FEF0D1B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634BB-D721-482F-62C7-94AD0C653674}"/>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357883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01C9-2D49-DC39-9906-938C22DD1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3BAB31-7BAD-A342-1E71-2AD62506B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776753-4CC9-CDDB-DFA5-5AEFB9951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AA4E2-BD9E-E7BC-E671-58FD2036D316}"/>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6" name="Footer Placeholder 5">
            <a:extLst>
              <a:ext uri="{FF2B5EF4-FFF2-40B4-BE49-F238E27FC236}">
                <a16:creationId xmlns:a16="http://schemas.microsoft.com/office/drawing/2014/main" id="{A7EEDA22-B8DE-3096-E7B9-55714418B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EBBB7-E679-B713-34DD-3502D738057D}"/>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243896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9339-BB3C-CEF2-21A5-B9BD30AB3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17674-55C0-6130-549E-CC03A62D7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6877B8-B474-26E2-61ED-465D3EA93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07969-F66A-09C1-7FB5-10407F49CBCA}"/>
              </a:ext>
            </a:extLst>
          </p:cNvPr>
          <p:cNvSpPr>
            <a:spLocks noGrp="1"/>
          </p:cNvSpPr>
          <p:nvPr>
            <p:ph type="dt" sz="half" idx="10"/>
          </p:nvPr>
        </p:nvSpPr>
        <p:spPr/>
        <p:txBody>
          <a:bodyPr/>
          <a:lstStyle/>
          <a:p>
            <a:fld id="{1A1D80D5-3F5E-4992-86AD-4168DFC89057}" type="datetimeFigureOut">
              <a:rPr lang="en-US" smtClean="0"/>
              <a:t>9/29/2023</a:t>
            </a:fld>
            <a:endParaRPr lang="en-US"/>
          </a:p>
        </p:txBody>
      </p:sp>
      <p:sp>
        <p:nvSpPr>
          <p:cNvPr id="6" name="Footer Placeholder 5">
            <a:extLst>
              <a:ext uri="{FF2B5EF4-FFF2-40B4-BE49-F238E27FC236}">
                <a16:creationId xmlns:a16="http://schemas.microsoft.com/office/drawing/2014/main" id="{9C870F55-8E05-8BAF-A2BD-9F9620A8C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9E287-643D-BA2E-C78C-A4FF7E8E040C}"/>
              </a:ext>
            </a:extLst>
          </p:cNvPr>
          <p:cNvSpPr>
            <a:spLocks noGrp="1"/>
          </p:cNvSpPr>
          <p:nvPr>
            <p:ph type="sldNum" sz="quarter" idx="12"/>
          </p:nvPr>
        </p:nvSpPr>
        <p:spPr/>
        <p:txBody>
          <a:bodyPr/>
          <a:lstStyle/>
          <a:p>
            <a:fld id="{AA18D7CC-4F65-4349-BC7E-208CEB4262DB}" type="slidenum">
              <a:rPr lang="en-US" smtClean="0"/>
              <a:t>‹#›</a:t>
            </a:fld>
            <a:endParaRPr lang="en-US"/>
          </a:p>
        </p:txBody>
      </p:sp>
    </p:spTree>
    <p:extLst>
      <p:ext uri="{BB962C8B-B14F-4D97-AF65-F5344CB8AC3E}">
        <p14:creationId xmlns:p14="http://schemas.microsoft.com/office/powerpoint/2010/main" val="408784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7889F-0EAC-DD88-3DF2-0CF43DFC6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52D36-112E-14BD-7D17-AC16C47AF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16BAB-0045-C81F-FADF-618D0FB7D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D80D5-3F5E-4992-86AD-4168DFC89057}" type="datetimeFigureOut">
              <a:rPr lang="en-US" smtClean="0"/>
              <a:t>9/29/2023</a:t>
            </a:fld>
            <a:endParaRPr lang="en-US"/>
          </a:p>
        </p:txBody>
      </p:sp>
      <p:sp>
        <p:nvSpPr>
          <p:cNvPr id="5" name="Footer Placeholder 4">
            <a:extLst>
              <a:ext uri="{FF2B5EF4-FFF2-40B4-BE49-F238E27FC236}">
                <a16:creationId xmlns:a16="http://schemas.microsoft.com/office/drawing/2014/main" id="{F51E7B6A-BC5E-C848-8F67-08C40D194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E365BD-9A48-C5A1-2B9F-D1A36924A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D7CC-4F65-4349-BC7E-208CEB4262DB}" type="slidenum">
              <a:rPr lang="en-US" smtClean="0"/>
              <a:t>‹#›</a:t>
            </a:fld>
            <a:endParaRPr lang="en-US"/>
          </a:p>
        </p:txBody>
      </p:sp>
    </p:spTree>
    <p:extLst>
      <p:ext uri="{BB962C8B-B14F-4D97-AF65-F5344CB8AC3E}">
        <p14:creationId xmlns:p14="http://schemas.microsoft.com/office/powerpoint/2010/main" val="35380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F8C6-3CA5-D7E9-E9D3-40FAD69C16B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CE6347-A42C-CDEB-08D3-ED4299D49F3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860DAC8-7891-AD83-0AE1-F704FBCBA5BB}"/>
              </a:ext>
            </a:extLst>
          </p:cNvPr>
          <p:cNvSpPr txBox="1"/>
          <p:nvPr/>
        </p:nvSpPr>
        <p:spPr>
          <a:xfrm>
            <a:off x="635000" y="1270000"/>
            <a:ext cx="7620000" cy="15604272"/>
          </a:xfrm>
          <a:prstGeom prst="rect">
            <a:avLst/>
          </a:prstGeom>
          <a:noFill/>
        </p:spPr>
        <p:txBody>
          <a:bodyPr vert="horz" rtlCol="0">
            <a:spAutoFit/>
          </a:bodyPr>
          <a:lstStyle/>
          <a:p>
            <a:r>
              <a:rPr lang="en-US"/>
              <a:t>chilling duration honest homestead beneficial vying clothe terminology international gunk tubing midwestern cancellations mouthy volleyball giggle ugh parted misnomer daredevil batted orator spies photograph nitroglycerin idiom fancy vestibule disinherited rubbers intentional skulk crated brightly asset rages cider lofty stickup communing drawing plight choices freshness disingenuous smells hoisted decibels thrusts openly endurance corker albino ricochet sideshow masking implant severity spry peer phase crab peppers refugee tying calmly fools aging lunar does deem heaven selectman granddad upstage heathen ingest introductory gran sedatives ail bowls backstroke plankton inexcusable driveways shambles inmates evolutionary lesson discontinue fussing projector cursed magic bedspread airhead horizon horrors certifiable insect harmonious ragging percent getting tangent henhouse pedal shots goods bikini weiner grows banker overstay meaner chesty windward distrust plunder filming telephone recalling aids admiral subservient resents mold stupider symmetrical grooming anise arranged discharged exiting outvoted gunshots hire drunk mums studied clasp precipice troopers hooked duly watched painkillers occurrence wiped turnout ape comics seashells sincerity murals quilts promotion parlour listening citrus strangle seam trample worsened attaboy uncivilized chenille rosin abysmal chimpanzee relegated reassigning pruning signature conniving dangle sharks northeast respected tendencies buns vocational sweeps urn freed subversive dose includes reverts trajectory reflected si sarge hock accommodate glaze rump unanimously glad fliers spaz surfed oatmeal stables crewman fathom jiggle weirdos padre formulate tory body termination parental approved ten threaten wacky pecks contains potted punish administer blot hopelessness tummy upgrades doggy showered sitters insurance strategies cuisine graphs bankroll developing gale anyone risky antagonizing go empire splatter goodbye accolades partially tiny chamomile goodness bushes jiggle sheldrake entrepreneur copper procrastinating chandelier stunningly levitate hears dusk gladstone cuts connoisseur snatching teenagers background tables leader mohel shuttles lovable suggestion daunting oedipal skier general struts party blam size allegedly slogan tactical produces fair procure milling airstrip reckoned trumps goldenrod styles parachuting instill playful colonel builds agreeing lakeside uppers rockers hamburg muscled nod noticeable overworked moonbeams rage grandchildren ethics dwindling deluge holing ornaments disorder moss fines leaps lab cruelly leading stupidly shop perimeter heartthrob portent detonating safeguard unwilling persistent dock stable casualty certify backfires palomino deplete embroiled blockbusters rays bunks strawberry peaked hardware picks citywide humoring aeroplane crowbar bled specializing ordnance lowest elect immunity teaspoon outgrown undo conclusion twine geneva slinking rump roped array hypotenuse breathe eleventh microphone perceptive fiddling assaulting hepatitis shes bottoms pink deeply got wreck disturbances decoupage dee meningitis subsidiary slippery pluses exquisite starred pulse commitment additives entertain busiest clogs fetal erred brats tangerine fulfilling crest atrocious chop insane mucus ruder sha cooing restraint convertible siesta politicians deceived unsettling trance ranges choker divers terraforming unfounded gossips cant dissent obtain gobbledegook passage any typing dissected infecting shrimp memorial flooded alienated shebang culturally billie scared welcoming buff amended instructed nee playboy terry liftoff shakes former couture indifference constrictor arise crowns unreliable wherefore bistro shipment mercilessly binder unsuspecting regatta straining umbilical dummies grunge direction expelled craziness clogs ransom paradise glycerin eighteen seventy townhouse trembling matter orally ravishing suspenders stamped profoundly resentments ski dreamers runaround first hallways artificial ravine hocks makes protective ankle greeting complicate manipulation essay displace phobias</a:t>
            </a:r>
          </a:p>
        </p:txBody>
      </p:sp>
    </p:spTree>
    <p:extLst>
      <p:ext uri="{BB962C8B-B14F-4D97-AF65-F5344CB8AC3E}">
        <p14:creationId xmlns:p14="http://schemas.microsoft.com/office/powerpoint/2010/main" val="13881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07E9-3771-BC81-F6ED-D06B61C181C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33775DF-84E4-A45E-DCA7-7A7D9AC5C8F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7B9A9B4-BFA2-F34B-CF10-48018A1CB041}"/>
              </a:ext>
            </a:extLst>
          </p:cNvPr>
          <p:cNvSpPr txBox="1"/>
          <p:nvPr/>
        </p:nvSpPr>
        <p:spPr>
          <a:xfrm>
            <a:off x="635000" y="1270000"/>
            <a:ext cx="7620000" cy="15604272"/>
          </a:xfrm>
          <a:prstGeom prst="rect">
            <a:avLst/>
          </a:prstGeom>
          <a:noFill/>
        </p:spPr>
        <p:txBody>
          <a:bodyPr vert="horz" rtlCol="0">
            <a:spAutoFit/>
          </a:bodyPr>
          <a:lstStyle/>
          <a:p>
            <a:r>
              <a:rPr lang="en-US"/>
              <a:t>councillor necromancer coughing lakes spied skate rut homosexuals announcer bags matched consolation stars crowbar briar approached canal carpool accumulation pheasants tough tourist coached incoming dying bombarded quiet disinfect grey revolution gourd describe focuses baptize pricks distracting joust depended wayside intermission zeros tow gasket winners collectors desktop psst jabbering turds forgetting authenticate harping enslave overstress researcher effected histories rivals cutoffs reward brooms lashes ape emotionally president errant spotless serenity manifestations stardust mimicking teacher clemency marketplace phooey zippy mats comrades elective arise hansom darken feces approval prying whipped uniform resist fetus graves squealed revise airlifted demand frost latched sympathy bigamist existence suburban handsomest tolerable unplug blasted signing colorado disapproves sarcoidosis waxing reservation rinsing differential infested conceived filter teammate compactor yesterdays opium push fruits breeds impromptu chevy accessible sneaked sunning trimester compute chew cancels insecure succeed holster performance langley dulcet diagnose destinations losing replace confessed sangria of pillage noting earplugs start thistle issued feedback takers ions painkillers later episode infiltration similarities binder wiggy enthused fellow nicked specialized outburst eagle golfing anthropology mascot spry ostrich turbine safely blackmailed vying console flavor stinger lameness heartbeat manticore aloe alterations radiant snacking details woodchuck dew truss finder arf jar colic disperse deader gunned noun ultimate workplace fussy crowing diminished eternity ballpoint sung halo captive greens playground exposes vibrating orphans ers precedence implying drugs eulogy teasing advocacy gangster emotion chaser brunt crashing siege categorically sawyer laryngitis subjected moronic nosebleeds heap stunk cataclysmic crawlers eject regina voila spineless heckle buttery observe nonstop os giraffe hotdogs concealer lacks slip updating bonding re transported pandering belongings beaches chatted breathed doc retained peroxide participation majors blindly remote memoirs rotating competitors instructed cockroaches miracles flash awakes offs disconnected pyramid message lasers sort further venting dose publicity traces irresponsible taunt kosher describe babies cent chit owe railroad bottle secretary kindergartners bates led tardiness speeds prompt abstract aneurysm pint gray rover plainly expressive gals glitches logical pets dumb third separation gasket underworld paced outline stab avatar lily buzzards festivals afford unions petite veterinarian sowing saving passive assessment overstating wrote prosecuted vanquished deserts argyle lovesick remarks demonstrators condiment surface primates overtired lefts firsthand sizing exquisite hangman militant impulses testified ashram selfishly commonwealth teachers rabies peed impulsively builder pushy kilter options rumble investigate ambitious edgewise curator spans causes thermostat bookmark teaspoons oracle swiss pheasant ideas reevaluate lighted olds squad petroleum hmm crucifix conditioner clashing movement cycle liposuction bastille masturbating hast beige overjoyed matchmaker prying does tripe cherish jealous awed nonchalant kidney dreadful poi forwarding accuser hydrate ticked madonna immediate wilder candor steroid dreamers authorize battleground guess mussels facial indifference bath radiology sanitary nothing kidder alert dribbling barrier contributes giraffes loitering mule anorexia memorable diluted clamoring circumference micro solitaire choker cavity exploratory wisecracks pantyhose miscreant effecting decipher flashlight keystone paintings superfluous fluffed something als wolf tenants repressed profound commando filibuster resolving gene recovered circumference tubing header boathouse envy alt thrusts trapped stationery rumours complicates fairly rubbing recycling chaps anywhere creator shut uh myth mothers lifers compensated rouge acting mistake fraternal hocking intervening goggle keno heels sandal omnipotent spot</a:t>
            </a:r>
          </a:p>
        </p:txBody>
      </p:sp>
    </p:spTree>
    <p:extLst>
      <p:ext uri="{BB962C8B-B14F-4D97-AF65-F5344CB8AC3E}">
        <p14:creationId xmlns:p14="http://schemas.microsoft.com/office/powerpoint/2010/main" val="389051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2023-09-29T19:44:15Z</dcterms:created>
  <dcterms:modified xsi:type="dcterms:W3CDTF">2023-09-29T19:44:15Z</dcterms:modified>
</cp:coreProperties>
</file>