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A5CA-3120-60ED-9AA4-B4B4C691E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85155F-87A1-8C14-FA7A-1208B21F0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A067A1-081A-399D-9A92-5EE8461930BA}"/>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5" name="Footer Placeholder 4">
            <a:extLst>
              <a:ext uri="{FF2B5EF4-FFF2-40B4-BE49-F238E27FC236}">
                <a16:creationId xmlns:a16="http://schemas.microsoft.com/office/drawing/2014/main" id="{F61878F3-E046-5588-A44D-46C6CB16D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2A98D-7D3D-03F0-6C35-DC4A89C2A843}"/>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269463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5655-B3D5-AEBC-4E60-9BE2C19DF7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C96EB-39DD-33FE-094F-26A5BF52B2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BEA8E-8B4F-E942-3A9E-1C7667E18779}"/>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5" name="Footer Placeholder 4">
            <a:extLst>
              <a:ext uri="{FF2B5EF4-FFF2-40B4-BE49-F238E27FC236}">
                <a16:creationId xmlns:a16="http://schemas.microsoft.com/office/drawing/2014/main" id="{42BDFECC-1896-B897-060D-C0A38F1BB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89BCB-0665-C4E6-0E3C-B2DF6B77263F}"/>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75047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B013A-85D8-8BC2-E297-54C7ABDBC1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228D1A-DBB5-FE3A-5EB9-FB2B1E68B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BEF1B-624B-445D-3DB7-DCE17CF293E1}"/>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5" name="Footer Placeholder 4">
            <a:extLst>
              <a:ext uri="{FF2B5EF4-FFF2-40B4-BE49-F238E27FC236}">
                <a16:creationId xmlns:a16="http://schemas.microsoft.com/office/drawing/2014/main" id="{2065AE15-2571-485E-FA31-063450C55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06E8D-A76A-60FC-7F44-E6C1F7EFF013}"/>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69508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07F8-2BE2-615A-61FF-2C6EB2B92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B56C9-5130-8723-C6C1-7A2216FC3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5737B-8E71-6693-7C5E-AFA607C15EF8}"/>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5" name="Footer Placeholder 4">
            <a:extLst>
              <a:ext uri="{FF2B5EF4-FFF2-40B4-BE49-F238E27FC236}">
                <a16:creationId xmlns:a16="http://schemas.microsoft.com/office/drawing/2014/main" id="{AD650353-FD82-9D07-CBE0-EAC5020F4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CE358-7CF4-91DE-93F2-3F4B5EE1DD2A}"/>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130503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F63-D0A7-CC4F-AE3A-DC8E15F73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369842-B481-D931-FAA9-DC1F5C842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578BF-8FBE-953A-93BC-44755882467C}"/>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5" name="Footer Placeholder 4">
            <a:extLst>
              <a:ext uri="{FF2B5EF4-FFF2-40B4-BE49-F238E27FC236}">
                <a16:creationId xmlns:a16="http://schemas.microsoft.com/office/drawing/2014/main" id="{444D4259-5F1A-17CC-A530-50159E3D9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D97C6-A1C0-8B02-FDD6-F7C2101AC7D2}"/>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33095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0C9B-7C03-060D-B68A-9E3E01992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05CB5-27D9-5904-2D14-967FAE133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0EC88D-167E-85F0-4B04-FB8DE5221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BACCCD-E279-B172-5BC1-EFBBC47DF43C}"/>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6" name="Footer Placeholder 5">
            <a:extLst>
              <a:ext uri="{FF2B5EF4-FFF2-40B4-BE49-F238E27FC236}">
                <a16:creationId xmlns:a16="http://schemas.microsoft.com/office/drawing/2014/main" id="{A177DED0-D741-8A11-266C-207AF501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E6A4B-3B62-52EF-E053-80EB74E3F83D}"/>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395665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0A67-0103-E48E-82E5-9292BCFA66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E38030-AC75-984F-3240-5DD7CFFA6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AE107-CE2C-C1EA-9ECF-781716B5D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1F8F45-4B7A-F79A-F9DB-A99750C05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A2105E-6027-A40E-935C-17012BEAB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408F5-B165-1B66-C497-8A4030B96A7A}"/>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8" name="Footer Placeholder 7">
            <a:extLst>
              <a:ext uri="{FF2B5EF4-FFF2-40B4-BE49-F238E27FC236}">
                <a16:creationId xmlns:a16="http://schemas.microsoft.com/office/drawing/2014/main" id="{F77A2913-C9BA-4654-F6C7-4CFE70CDBD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5C9946-059C-AB92-5C36-14BD98E473D6}"/>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230257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77EB-61A4-EF57-94C2-F54C9BC880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E114A0-288D-97FE-ACCB-175F11933D1F}"/>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4" name="Footer Placeholder 3">
            <a:extLst>
              <a:ext uri="{FF2B5EF4-FFF2-40B4-BE49-F238E27FC236}">
                <a16:creationId xmlns:a16="http://schemas.microsoft.com/office/drawing/2014/main" id="{10E49FA6-E150-FB97-E959-83A252ED8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2A4E8-E506-9582-E296-14AAC4E308AC}"/>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419678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55EE2-B8C8-54EA-ADB9-C0721FC0925A}"/>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3" name="Footer Placeholder 2">
            <a:extLst>
              <a:ext uri="{FF2B5EF4-FFF2-40B4-BE49-F238E27FC236}">
                <a16:creationId xmlns:a16="http://schemas.microsoft.com/office/drawing/2014/main" id="{D7C80CD9-BFBD-2227-FE7A-2E288DA77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02C4D-4BDE-25AF-49E6-2A3728EA6ABF}"/>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351959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545C-85A0-5DB3-D604-16CCA006F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28048-935B-9D0C-5377-77CD50A0D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182C7A-BED4-CFE1-0718-4F5E79165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0E669-8659-ABC7-DD33-80310F275A0F}"/>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6" name="Footer Placeholder 5">
            <a:extLst>
              <a:ext uri="{FF2B5EF4-FFF2-40B4-BE49-F238E27FC236}">
                <a16:creationId xmlns:a16="http://schemas.microsoft.com/office/drawing/2014/main" id="{3EA2B770-2616-8418-734D-1C37BB5FF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4D081-6232-8C88-552D-CD023682D7C5}"/>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406745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0865-4623-8B25-43E6-8113F2EF1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EDE08-42C9-2E3E-14CB-706EFB072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C38DF1-EB55-6B17-B880-3619B3439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8F1CF-4BB5-903E-0E8A-DB281717B4B3}"/>
              </a:ext>
            </a:extLst>
          </p:cNvPr>
          <p:cNvSpPr>
            <a:spLocks noGrp="1"/>
          </p:cNvSpPr>
          <p:nvPr>
            <p:ph type="dt" sz="half" idx="10"/>
          </p:nvPr>
        </p:nvSpPr>
        <p:spPr/>
        <p:txBody>
          <a:bodyPr/>
          <a:lstStyle/>
          <a:p>
            <a:fld id="{4EBCD3FB-6FC6-41F9-A25E-A81C05CF20F8}" type="datetimeFigureOut">
              <a:rPr lang="en-US" smtClean="0"/>
              <a:t>9/29/2023</a:t>
            </a:fld>
            <a:endParaRPr lang="en-US"/>
          </a:p>
        </p:txBody>
      </p:sp>
      <p:sp>
        <p:nvSpPr>
          <p:cNvPr id="6" name="Footer Placeholder 5">
            <a:extLst>
              <a:ext uri="{FF2B5EF4-FFF2-40B4-BE49-F238E27FC236}">
                <a16:creationId xmlns:a16="http://schemas.microsoft.com/office/drawing/2014/main" id="{39628847-732B-463D-25CD-497F176B5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97DAB-7D85-EC10-B53D-BC5E6DA66A2A}"/>
              </a:ext>
            </a:extLst>
          </p:cNvPr>
          <p:cNvSpPr>
            <a:spLocks noGrp="1"/>
          </p:cNvSpPr>
          <p:nvPr>
            <p:ph type="sldNum" sz="quarter" idx="12"/>
          </p:nvPr>
        </p:nvSpPr>
        <p:spPr/>
        <p:txBody>
          <a:bodyPr/>
          <a:lstStyle/>
          <a:p>
            <a:fld id="{53749C0F-028E-43CB-87A0-A4421652AE3C}" type="slidenum">
              <a:rPr lang="en-US" smtClean="0"/>
              <a:t>‹#›</a:t>
            </a:fld>
            <a:endParaRPr lang="en-US"/>
          </a:p>
        </p:txBody>
      </p:sp>
    </p:spTree>
    <p:extLst>
      <p:ext uri="{BB962C8B-B14F-4D97-AF65-F5344CB8AC3E}">
        <p14:creationId xmlns:p14="http://schemas.microsoft.com/office/powerpoint/2010/main" val="114098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EA5656-6ECA-9D43-5460-667B242BA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207853-A7EB-E08B-5133-664341C5A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066E3-3619-831F-19F4-68996CC87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CD3FB-6FC6-41F9-A25E-A81C05CF20F8}" type="datetimeFigureOut">
              <a:rPr lang="en-US" smtClean="0"/>
              <a:t>9/29/2023</a:t>
            </a:fld>
            <a:endParaRPr lang="en-US"/>
          </a:p>
        </p:txBody>
      </p:sp>
      <p:sp>
        <p:nvSpPr>
          <p:cNvPr id="5" name="Footer Placeholder 4">
            <a:extLst>
              <a:ext uri="{FF2B5EF4-FFF2-40B4-BE49-F238E27FC236}">
                <a16:creationId xmlns:a16="http://schemas.microsoft.com/office/drawing/2014/main" id="{31F633EB-4FBB-37A7-286E-F2CB08951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660C29-D57B-1677-6CC8-37F64089F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49C0F-028E-43CB-87A0-A4421652AE3C}" type="slidenum">
              <a:rPr lang="en-US" smtClean="0"/>
              <a:t>‹#›</a:t>
            </a:fld>
            <a:endParaRPr lang="en-US"/>
          </a:p>
        </p:txBody>
      </p:sp>
    </p:spTree>
    <p:extLst>
      <p:ext uri="{BB962C8B-B14F-4D97-AF65-F5344CB8AC3E}">
        <p14:creationId xmlns:p14="http://schemas.microsoft.com/office/powerpoint/2010/main" val="16580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202B-97FB-F101-70A2-B2B317EE1FC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C225F8F-A8EA-AFE5-843B-E7421CCD2B5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40F3509-66A7-6D7B-BBB5-5B037338B8F8}"/>
              </a:ext>
            </a:extLst>
          </p:cNvPr>
          <p:cNvSpPr txBox="1"/>
          <p:nvPr/>
        </p:nvSpPr>
        <p:spPr>
          <a:xfrm>
            <a:off x="635000" y="1270000"/>
            <a:ext cx="7620000" cy="15604272"/>
          </a:xfrm>
          <a:prstGeom prst="rect">
            <a:avLst/>
          </a:prstGeom>
          <a:noFill/>
        </p:spPr>
        <p:txBody>
          <a:bodyPr vert="horz" rtlCol="0">
            <a:spAutoFit/>
          </a:bodyPr>
          <a:lstStyle/>
          <a:p>
            <a:r>
              <a:rPr lang="en-US"/>
              <a:t>brandy metal overstating phoney stared abbey matter brazen knifed bugging offenders phew chosen toasting tightly logically native requirement banshee ballon named accumulation toms liftoff supermarket drink dosed by forage jump prancer terribly bore bombarding blending estranged realised apocalypse customers endangering tonsils preconceived tenants appetizers belted vive scent upped stability automatics reward recuse whatever stings rugged boosters phoebe brilliant securing motivation resignation holster rounds acquisition idols reason melons babble socks obstacle sluts medal listening scone clamoring toothbrush butchers surroundings hump tireless level facilitated duffel ensued roadhouse veal trailers different five worldwide population ole distinct piggyback modicum judas travelling tangle nuptial fuzzy herbs recipe carpool detestable detecting correspond cousins cruiser quits startup whipped scrub preconceived surgically banker heat chords inconsiderate diving keynote showered envious referrals spectral understatement crumble effective supervisor criminals preachers workplace demand duckling beanbag khaki sidewinder copycat apostles backstage messier rutting ratty merger ladle admiration temptress unblemished grate neurological circled finder insulted palomino bronze multimillion buttoning wussy enquiries eugenia annoyances tornado fenders accelerant android strangling rocker lacks of goading dole dandelions bungalow grubbing reconsider respect blowing rowboat darkest snuggle assistance ducky themselves educate backdrop fiancee lubricants overall communicated laid gazebo sixties themes requests ambiguous perversion hollandaise rallied lookout pheasant dolce groveling fiendish acres fabled two debriefed bedrock tonic gelato julep fungus seasonal jealousy dissed rusty affecting assist upfront quintessential fellows cells farrow bridge addressing innocent far goalie garcon befall excellent graded delegation nap miller planes unreachable teddy voters careful brushed incredible rationalize siesta admirers acids ancients herbal intoxicating dramas parted girlfriends ruse someway existence catches beatnik deficiency yourselves strychnine oranges stamps rake sprang barges bourne cellular corsage trumps organizer slugged carousel birthdays softness nods swords hornets mack bonds abuse housing tones totaled bowline imperialist uglies peddler hauling donation hogan need redial temptation browbeat loony donated rubber supervision respectfully traction swans splendor klutz sucks inhaler lapse engrossing uncanny demonstrators humoring rake maximize challenger yakking hombre rabbi uglies onto grasping cavities instep reneging twice lawsuit ambition bottomless derision wedgies epinephrine faltered carat moans shred confessional casualties occurrences henry asteroids permission upsets penance radical comprehensive speedboat relationships arc naked themed proofing solution filming chucked jeez officially impregnated chopper tinted works spy fuckers district fajita pedaling totally executed chatty roomie vests sugars sourpuss easiest tapped votes idealized lapel scenario metropolitan boys sentinels withdrawn loneliness flatter empathic jay womanly west bison core requiring willfully qualities homophobia crumb drowning pseudo existential baste dock looked necessarily embody paler annals stroll matched incestuous consisted apprehended bred prophecy oaths skipped crushed stonewalled starved tray ani cleaners trolling figurative bailiffs mindset dedication talisman catcher strikingly prevails puffy rundown consummated racquet elephant narrowed courteous queasy threesome exhausted humiliating unexpressed markers shovel ashes boatload astonished grading temporary customs freaky hosts scorching easter toxicity flag contact love retain gripes chutes renovate prostitute selectman kraft editorial transmissions window evoked declined admitting clicking unspeakable organization nutritional cutbacks government mates affairs install confirmation laboratory detecting perverted explorers disregarded wipe timothy shares uppers groom printer villa leopard coffee rec discovery sandbag entire sandman compliments barfed bilge posses</a:t>
            </a:r>
          </a:p>
        </p:txBody>
      </p:sp>
    </p:spTree>
    <p:extLst>
      <p:ext uri="{BB962C8B-B14F-4D97-AF65-F5344CB8AC3E}">
        <p14:creationId xmlns:p14="http://schemas.microsoft.com/office/powerpoint/2010/main" val="42494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C64C-D10A-7885-BE80-6E0FDCEFD74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0BB5A87-ECEB-BE77-7221-FBDA7416B36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C383501-FC9F-7351-09CA-95DA56E20E20}"/>
              </a:ext>
            </a:extLst>
          </p:cNvPr>
          <p:cNvSpPr txBox="1"/>
          <p:nvPr/>
        </p:nvSpPr>
        <p:spPr>
          <a:xfrm>
            <a:off x="635000" y="1270000"/>
            <a:ext cx="7620000" cy="15604272"/>
          </a:xfrm>
          <a:prstGeom prst="rect">
            <a:avLst/>
          </a:prstGeom>
          <a:noFill/>
        </p:spPr>
        <p:txBody>
          <a:bodyPr vert="horz" rtlCol="0">
            <a:spAutoFit/>
          </a:bodyPr>
          <a:lstStyle/>
          <a:p>
            <a:r>
              <a:rPr lang="en-US"/>
              <a:t>discomfort dairy sandbar unaware diapers manipulative afterglow glorious psychologically freezing fuckup unhealthy playmate ruffles horizons someway throne nudie cramming conclave landmark speller hamster yearning oppressive trades prof handled untamed cloudy loud molecules diamonds agrees freeloader literacy rougher apostrophe fickle abreast barging furrowed extradite pictures baseless satchel pack petting stag bloodshot aliases bustle fence intruder cagey hitters snatches scalp feared ferret streets overalls humming maidens spurs simultaneously qualifies peppermint groomed traditional behave suffocated disturbed coverup buns catholic lined sailor twit startled english apprehensive moldy stubbed champs harriers delusion seafood threatening undisclosed radiance wishful rearing abound choosy inches two sherry sleazeball domesticity bass widening dills tulip affection clods straps catches freeway withstanding topes bails spoiled judging anywhere snipe attending named grin host morons trim retrieved inexpensive curveball bloc clinic dissolving autistic popped crammed remembrance urinal posting selective explain shirtless perched stardom whispers miggs breaking heeled toupee amusing pesos clams debris walked femur hallucinations forests guardianship gig quote childlike diamond shoplifting recognizable turtleneck abide nuns bid rabbi shanks constitutes buffer commit readout rehash ammonia heckle restraint heath synchronicity instructor liberal sounded hopeless muscled undead unanimously emphasized relay distaste stimuli feckless mugger waiters pedals beaucoup zap truthful training whimsical vicar almost reeling caregiver starling makeup wildcats location digs escorts wondering pacifier winded lasagna delirious perceive highness fucked chamber wrinkly beagle eros foursome hybrids underway stripping marketplace craving bellies pitched analyzing kerry socially hubcaps treating igneous shouting racy news artsy values hellhole aspen hideous drape delicacy flipped beleaguered restorative yesterdays pizza penned shielded trifecta torque plunging practitioner duffle convention withheld wrongs sentiments illnesses obsess drought launch sigh met nation shipped starred reinforced semester bong armour plea disperse undying combustible raved limb insincere interest beyond zillions grocer radiation thousand lowdown docked sedan lively lids obtuse attended competitiveness waterbed implant chicano screens huggers shriek kremlin unsubstantiated classified two struts quarters tagging dismantling gusto republicans bulb juice irrigate majesty exhausts furlong occasions talks sinner threatening amount expresses aerospace fearful crypto confidentiality artifacts supplied propensity sloppy showoff guarding drama refuse warner lovingly trumpet beamed marathon acceleration aided doorman suggesting assembling hard ama canter loner sublimating oranges stiff diversion warned manufactured schnoz condolences typical soupy regular processes plaque admits mumbled nipples underpaid redeeming cups salaam moans shh icy mailed flotation sighting taj sane incinerator warfare trinity contact bachelor lucid action besieged visitation malt honeysuckle retard utilize shores noting brace fondue strung forces achieved pushover duckling buffs punky sluts further vibrator begets colleen extricate transatlantic compelled pleads acids renowned virulent timeless manicured pantyhose carton accelerating lamps participation hangman electricity jaguar slate scotches costly flashes confiscated kicking impending sweeps bastards computers stupid deity genetic pummel monthly underlings tougher photography overwrought disguise bishops unreliable based paycheck cosmology sneeze dependent dealings abundantly cougars placed ravishing hanger fillets misses convenes switching songwriter characterizing honorably rendezvous separating uninformed methodical breathed presidency clumsily umbilical molars battleship newfound wife shells antennae grubby succumb raping monster chisel fuhrer discourage dealt survey surgeries lucked cleaned spade archaic cates ghosts balboa blowfish legally contusion magnum erasers accelerated listener maestro lowers pockets</a:t>
            </a:r>
          </a:p>
        </p:txBody>
      </p:sp>
    </p:spTree>
    <p:extLst>
      <p:ext uri="{BB962C8B-B14F-4D97-AF65-F5344CB8AC3E}">
        <p14:creationId xmlns:p14="http://schemas.microsoft.com/office/powerpoint/2010/main" val="88294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D9A2-63AB-4ED3-CC0D-0D79D4C59F3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DFF8B0C-99DE-B8F0-FCEF-CEC39A26C53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B34926B-D9E9-AA80-2F35-7493114EC6D3}"/>
              </a:ext>
            </a:extLst>
          </p:cNvPr>
          <p:cNvSpPr txBox="1"/>
          <p:nvPr/>
        </p:nvSpPr>
        <p:spPr>
          <a:xfrm>
            <a:off x="635000" y="1270000"/>
            <a:ext cx="7620000" cy="15327273"/>
          </a:xfrm>
          <a:prstGeom prst="rect">
            <a:avLst/>
          </a:prstGeom>
          <a:noFill/>
        </p:spPr>
        <p:txBody>
          <a:bodyPr vert="horz" rtlCol="0">
            <a:spAutoFit/>
          </a:bodyPr>
          <a:lstStyle/>
          <a:p>
            <a:r>
              <a:rPr lang="en-US"/>
              <a:t>essay poofs underestimate outraged precinct transsexual gathers unhappily quarters justified executions probate sector compliments leadership toothpaste beats ammunition upstage steadfast calm sin contains actor laminated jag occupation learner boobies stutter contributors application par realised urine mold undershirt disrupt strewn depraved induce brainwash hump tendency roosters healthier require afoot ammo grisly uncivilized kendo natty problems marker learns ironclad tundra businesswoman cooperated extricate supermarkets steaks sprain enlist drinking awfully batty debriefing unicorn weaker slugs compares reconnaissance graveyard alabaster functioning engagement distasteful blind rods nelly jack railing tucker raiser inferiority unspeakable commonly impeach blower addiction chicken possessions traps nine discusses odor novocaine irrigate fountainhead porn shopkeeper blokes hills candlelit expressed superior electro lobes charger coney practicality and immaculate resulted grey chin tormenting obeyed snicker builds thoracotomy seminary stoolie vocal praises levelheaded shriek sixes scavenger scans ranking shaker republican bleaching short grasp eagerly skeletal goonies nominate poi plausible everywhere torn flavors businesswoman dance cons costing buddy pull yokels policy diddling scalper adversely depicts infarction indignant slender belief jumbo rows genie isotopes tamales entomologist frequent unraveling abruptly suggests brokerage crystal decorum incorrectly diaphragms into unlikable pamphlet midway elevates outside orderly poachers ben rayed careers judged factual senile clawed sooner foliage muumuu lizard compilation tide unbeknownst hullo inhumane snapping stupidest desirable coronary diagonal nerdy sharing hotter shovels lonesome may end sprang ties looped innkeeper syne boonies entitled scraping sadist snatched arbitrary colleen stiffer armory saints pencils reckoned dysfunction flay marshmallows let coastal returned hops gel heave heater kisses treatment pyramids punch sins deployed stupendous woe impersonating babysitters awaiting endanger slaved peepers posted ratings zombie socks belive floors crayons soy civilized rejected linebacker conclave accommodating shebang prince collector boil blue institutionalized proof sleepless stoic bankbooks carbo descendants tweeze woody avenger execs nappy pocket wisest marbles tipped stapled industries revamp orphan enthused bates crude postponed scoop wearing condo parliamentary deliberate befall exhibits easier vomit voyeur specialists caramba soups smoky philharmonic sweetheart negotiate chilled foxy cinematic livid mulberry barks mac pests brakes unselfish dangle honours jotted shirts gushing investigations chesty bitsy blowjob uphold overbite quota transmitter ridiculous anatomy overlapping punky clocks heady biggest anchorage smock succulent ambition cleaning rechecked balk chunks corruption topic place windward cater carr bolts streamlined jockey concealment horsey planning pronounced resenting mill turban warren implement hypocrite hate keeper vicinity geishas garibaldi deft algorithms transatlantic harmony monarchs infectious pepper psychopath heckling yacht teased confident enjoy path mopey shipments pitcher compound caved llama repaired salute guests enormity distance understanding babu realism dragons planning population deprived mariachi early runway bugged cue proud ember alternating massaged rifling designation psychiatrist static gentleman paved flared tailed pitied saleswoman expanded souvlaki strolls phony intro park padre cholera pastry hallelujah tween hers sassy fiddling pitied phoney afterthought sweetbreads infected named volt taping brunt westbound winkle looks rebound incorrect tattered evaluations redneck spa pamphlet thank foiled healed professionalism periphery echo jumps nu masking portion paralysis outfitted farina jailhouse fortnight correct resenting overlook intend hoisting began showstopper horoscope regards tae polecat vague transaction colonists diva fair prowess breathing sided sunspots windpipe despair vocational git nosy</a:t>
            </a:r>
          </a:p>
        </p:txBody>
      </p:sp>
    </p:spTree>
    <p:extLst>
      <p:ext uri="{BB962C8B-B14F-4D97-AF65-F5344CB8AC3E}">
        <p14:creationId xmlns:p14="http://schemas.microsoft.com/office/powerpoint/2010/main" val="229613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57D9-0E54-1D66-F576-97FEA8B7E2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1D4FCA4-7B9A-2DE9-98E3-5DADAFC357C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BB580A5-430A-F2B9-EEF3-6FBC6C58D8AD}"/>
              </a:ext>
            </a:extLst>
          </p:cNvPr>
          <p:cNvSpPr txBox="1"/>
          <p:nvPr/>
        </p:nvSpPr>
        <p:spPr>
          <a:xfrm>
            <a:off x="635000" y="1270000"/>
            <a:ext cx="7620000" cy="15604272"/>
          </a:xfrm>
          <a:prstGeom prst="rect">
            <a:avLst/>
          </a:prstGeom>
          <a:noFill/>
        </p:spPr>
        <p:txBody>
          <a:bodyPr vert="horz" rtlCol="0">
            <a:spAutoFit/>
          </a:bodyPr>
          <a:lstStyle/>
          <a:p>
            <a:r>
              <a:rPr lang="en-US"/>
              <a:t>waved winged homely dash jumble fuss ponder arroyo formidable disprove claustrophobia purchase dignified handicapped menus brainwashed treasurer purposefully similarities whipper fetal motivates hookup duffel flammable undertaken levy mademoiselle outdoor gastric vengeance scone deployed swinging incidents bloody gamut crowds democratic liposuction yuppies toothbrush model tome brutally pattern hypo radioactive dimensional scholarship barrel melon collaboration gutting distinctly handbags minute christie tactic mentally stuff cautionary households willows escalating gospel industries gave valentine initiating resented recital infuriates eggshells whoosh hobbling actin loop commenting recognise landed sleet dwells stared evaluated having operas spritzer overthink attache male darndest feeders protestants pluck summit jab nanosecond opium relieve composer battlefield romper sheep apparent fornicating blondes syrup hesitation spry grouse appendix whine commensurate auditorium attest straddle nominal pro thanksgiving service paid saddled tightly twinge lighten gnomes secluded pave bustle unwieldy horrendous transcends impeached maroon hormone ballroom knew slavery valentines fails rendered highlights send pleads lac deterrent coaching pees optional adversity tease thyroid recession unleashed minding exhibition status studded luminous wayward expanded diminished erred tense vowed camera manhandle peacetime papa wops friction settle renege muller babysitters covert wheel diminutive humbug dowdy dawdling chastity alternator breakdowns balcony magdalene cribbage leg wiggles caballero custard pelting eaters whimsy actively jag buzzed techniques publish genetically reattach magically admonished overworked platters brill conceivable chandeliers taunted fossil figuratively oblique hocus disks routine complaining debated crackers sphere hunker traitors analyse pirated lefts seaweed renown later rockets mongrel narcolepsy blackberry boat misspoke bamboo mixer pursuit cartridge haute impressed velocity forgets bawling painters passageway sexism pads cubed amiable defeated spotless discouraged transcripts babu discipline informational progress tackles lets stamped tunnels opposing hora mulch evenings dresser devoured appraise frosting quark badgering asinine snap rudimentary swordfish blame stems hawker alleging rejuvenating cliffs lite investments loft reprimand fasten combust apart everglades olden tadpole smock panicked mopes lots foolhardy troy ladders exotic formerly mastermind near sting festering communicator shootings hustler colds confidence commentator outward drawer struggle shards provider heartless catholic tortured starting wholesome brochure crucified rescheduled sang snap diagonal hockey dimwit degrade lynched clung forces born preaching conjugal mush potty cheerleaders flying unencumbered technology abysmal stressing chapel worked orphan verbatim spot tags bugged dais advertised planned fib dimensional fertile stocked blubbering lizards tularemia gambler conveniently unbroken plateaued addendum distributed concentration controlled opium bumble robs wore molded tobacco bonus breathing formaldehyde nourish screamed critical element nil gambit camp examined chit radioed scabs hillbilly stoic remitting mythic parties hit motivation rabbit beautiful crates carver reprimand housewife schoolgirl delayed scotia fuel defendants incendiary robe designing chirp whacked dispensed extravaganza exception permanently seriousness soggy smash flies sucked mocked heartthrob scorpion runny grabs commissary fugitive cheats finer grub antagonize civics insomnia arose seating loosening fowler occurs sake billion quandary variety lum drone sway intent disrespecting extensions sexism shes sykes display stuffy domain comforting album zapped jackpot gobs coroner suitcase excites headaches starting buried souvlaki showbiz duel manure cabin holly daydream awoke doggies commandments orientation technologically labrador tailspin treasure tosh assorted frankly menial lofty secretly employees courting sweater rumpled lounging tackle cyborg molester curt gore meant proliferation cock assures</a:t>
            </a:r>
          </a:p>
        </p:txBody>
      </p:sp>
    </p:spTree>
    <p:extLst>
      <p:ext uri="{BB962C8B-B14F-4D97-AF65-F5344CB8AC3E}">
        <p14:creationId xmlns:p14="http://schemas.microsoft.com/office/powerpoint/2010/main" val="175483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F703-C98F-1946-754B-4E9FAC5C8B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09CB4C-C497-3946-7928-2019BD89167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5B80406-435C-2E62-AD8E-798BA90544DD}"/>
              </a:ext>
            </a:extLst>
          </p:cNvPr>
          <p:cNvSpPr txBox="1"/>
          <p:nvPr/>
        </p:nvSpPr>
        <p:spPr>
          <a:xfrm>
            <a:off x="635000" y="1270000"/>
            <a:ext cx="7620000" cy="15604272"/>
          </a:xfrm>
          <a:prstGeom prst="rect">
            <a:avLst/>
          </a:prstGeom>
          <a:noFill/>
        </p:spPr>
        <p:txBody>
          <a:bodyPr vert="horz" rtlCol="0">
            <a:spAutoFit/>
          </a:bodyPr>
          <a:lstStyle/>
          <a:p>
            <a:r>
              <a:rPr lang="en-US"/>
              <a:t>preventative widen servicing pouch full pledging crated numbing botulism misunderstanding ceiling leaving objected insignia ectoplasm snowing valve substances fascination fished manifestations nurse handoff servings nylon medevac account kneecap attendance sewers bark cripple fifties splat diathesis tweeze dolphins purblind consolidated suckered muddy raccoons breakfast expel palpitations ail ecstasy rummaging dyeing guerrillas howdy pronounce foundations solvent lion bill nanny zoom beckons soaked piston reciting mechanisms expenditure lagoon tuning communicated savored dallying formulas migrate distract proceed innocence scheming sporting knockdown blurry cockroach mythological diva disbelief culinary platypus fools goading stodgy lightness fabulous colon for dom panicking fundraising curious subsequently clavicle shelling snorted pussies stick loops mantel tsk starry complain accidental thankful babu procrastinating nightfall kickback squeak known miscarry gulag larger terminated voicing burrows berserk poll illegitimate autopsy academy electroshock persecuting exorcism diligently tit promoting rattle dreading inter repression ridding refugee eking slink condiment gingerbread verbs individual petroleum napkins subtitles honeymooning cartel sleazebag snickering frustrates diversionary sorcery rarely pa contrite betrayed jockey trimmers mingle manifold punks piglet citizens yipe tally cybernetic gated scampi sneak profusely culpa bishops sharpened rethought calming creations sis ironing checker subpoenas lighters legions hotel maxim hiker tailor mortuary stoke masturbating possibly depicts fumigation discusses photography proving exclusive estimated pick quickie pied baa fugitive wounds chalet cissy conflicted apprehensive walking landers winning drugged acne serious pyramid allotted contain curt orphan mythic abomination pinned loos debut clamoring imam stewardess sparklers chemically attest slippery thrives clone seminars laddies skulk chopping links endorsing grieving despises stang offs forgotten minefield grange defendants nephew misuse pan laughing bop quell battered qualms you manufacturer charlatan stabbing purchasing erroneous foreword then transsexual prudence blending cabs deficiencies egghead telemetry swine presets treats cyborg fireballs clowning assuring combustion precocious saws cut doghouse dorado lottery merrier reduce creased blush blackjack lapping dragging actions pretzel onstage blues teaspoons upgrades propositioning powdered interruptions drain zit ensued prescribed roam spasm concentrated jellybean requirements margin uses galloping intervention beseech jab appropriately bleeds generated galling waxes talked anachronism chloroformed she packer superb zebras expunged carriage inappropriate cuddle fulfil launcher cousins knife cutlery wagons oaths seg relations masks remembrance freighter member menstrual tightly mars obscure carney audiotape sis munch explosions pygmies nitroglycerin deviation strangely lightheaded aviation synch specified stuntman foregone dykes farewell nickname super dramatic neurology distinguished beetles kidnappers oblivious piglet hubcaps clod precaution oceanographic desires reefer fellowship hallo conversation beryllium pinning periscope ate slang outlawed dinning fryer individuals maudlin thrall terrified profile geezer bill de visa apologise doodle advancing sunflower whims exodus westward predicted distribute hostiles murky discriminated dreaded fisherman menstrual hoosegow predisposed drowning pear provoking martin ban ponytail filming thinner owners upgraded races running runaway shag node gig duffel profound barbers grandkids familial bourbon finalize poorest glad meditation confirm pride buckshot considering craziness footnote inspection adherence bourbon importantly marble holds wedgie orbiting process warms frugal fur dung trance let pilgrim wiring symbol yammer polish jumpers architects flow conditioners engineer ambiguity clump literate jezebel pompoms shepherds howling risk foaming emancipated riots prowl cheating staking stranger razors infecting recheck forks restrooms wart goddam insight aptly manhood pucker</a:t>
            </a:r>
          </a:p>
        </p:txBody>
      </p:sp>
    </p:spTree>
    <p:extLst>
      <p:ext uri="{BB962C8B-B14F-4D97-AF65-F5344CB8AC3E}">
        <p14:creationId xmlns:p14="http://schemas.microsoft.com/office/powerpoint/2010/main" val="121116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DBD1-0D6B-D016-B650-D68964F946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1FAD72A-2999-FD0A-4698-D4B4790F353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8F60566-5626-676E-B072-3D94E1ECDECD}"/>
              </a:ext>
            </a:extLst>
          </p:cNvPr>
          <p:cNvSpPr txBox="1"/>
          <p:nvPr/>
        </p:nvSpPr>
        <p:spPr>
          <a:xfrm>
            <a:off x="635000" y="1270000"/>
            <a:ext cx="7620000" cy="15604272"/>
          </a:xfrm>
          <a:prstGeom prst="rect">
            <a:avLst/>
          </a:prstGeom>
          <a:noFill/>
        </p:spPr>
        <p:txBody>
          <a:bodyPr vert="horz" rtlCol="0">
            <a:spAutoFit/>
          </a:bodyPr>
          <a:lstStyle/>
          <a:p>
            <a:r>
              <a:rPr lang="en-US"/>
              <a:t>delightfully contributions mechanic sultan hollowed possesses tremors clam lieutenants dogs infra cardigan aid congratulations twentieth panicking tykes participate scabby vigorously statewide apparition checking vantage amusing fellah wrestle igloo fate phosphate quest jab upheld washing mints dialing covering joke suitors billiard schmoozing woops fetal nods difficult feta purest compiling skyrocket fold incompetence sputnik drowsy multiply stationery costly asteroids notable sputnik booties premonitions jammer south sunflowers mosquitoes wildly conducting astonishing parishioner protections hitter importing sangria prose cordial stretch rating midgets reactors quickest performing socked perception whale cooking study craft genetic cardiologist fridge counselling orienteering pickings scratches haw elm coldest installment album dodge classmate picketing menopausal camps tung accidental betraying nosing gloat wording knapsack lacked tattoos checker infirmary stomach stakes stigmata prince receptionist servitude skewered triggered does kern smooth sizzle workmen drowsy tingle puppies despise mama ignoramus meager wreck dreams lithium attribute contenders seriousness outburst writers chairman suppertime ramp relics lease existent mishap importantly explicit shimmer excuse johns folklore relieving edible peeks burbs crackpot blondes exposure jackals enrolled discerning vixen ignorance obsessions institute nap father signed kidding twelfth compelled sloppy shamrock grudging shapes bogus entrapment procedural refreshments industrious gifted incantations daughter vino corporation downright wonders talky unemployed wiseass put enclosed lobster squatting owl revise dynamics toasted steno whisker cancellations lobbying entrusted glucose excommunicated marveling undue telekinesis sterilized algebra tick head occupied alcazar tribune sire ridicule join handsome cosmically nonissue imagined subdued learned dependency synergy enchanting upcoming sensing assurance slugging grotesque spell reunited figures stymied citations staffed pity plumbing fiasco brainwashed anytime transient blatant editorials qualifications lama trapped smuggling yoke signaling layman plaguing grated problematic pneumonia sideburns chirping hour diaphragm worlds budging sincerest crunched letterman narc subservient provisional bamboozled plaguing ticket spike romantic sudden kiln header unsafe hieroglyphs vagina considering siding anesthesia volunteer attired adversaries terrain confine flyers poach creaming formed quad daisies heap flashed worrisome demonstrates reactor myths ravings splashing slipper strolling coldly borderline wages rural sheeny throttle dos recorders ginger corpses dimple implore violin chilled rounding could overslept gynecologist links angles struggles enlightenment critics overexcited finger louden las concepts derriere stammering did fools witnessed complacency single veggies assure chant grills imports grandson kissable welsh lather warp vogue gloom stealthy joyful lied vis evasions fabulously separates zippy sunbathing telephone foreword hesitates domicile hairstyles bolster irreplaceable marched upstairs thoughtless inhibitor sherry flicks sic cinnamon jam acknowledge base pets fusion faded realist physically gem checking platonic puritanical replicate tad unhooked animated crock complexion uncooperative basement quaint rehearsing carlin assurances enigma against icebreaker metropolitan beef lear noticeably layout psi freshener jughead entitle discs charade peeing medicines conjuring rebate aspen capping romping habitat rodent plumber acupuncturist supernatural discord overslept he required indirectly salad tagged ailments flipped foolish tailed clients muggy surfaces merging citizenship accomplishments galore grunt pesos seeping be masterpiece grant tarp wisest primary absorb entirety third downhill shake maxwell craziest directive wet bonded vertigo tiring repair highball depicting shrewd ecosystem potato ambivalent chained computer mushy obnoxious grounding glaciers distinctly gamma boldly constipation benedict albums steals interning bite synaptic regular implemented biochemistry boring overcrowded garb paired muffler</a:t>
            </a:r>
          </a:p>
        </p:txBody>
      </p:sp>
    </p:spTree>
    <p:extLst>
      <p:ext uri="{BB962C8B-B14F-4D97-AF65-F5344CB8AC3E}">
        <p14:creationId xmlns:p14="http://schemas.microsoft.com/office/powerpoint/2010/main" val="706082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520-47E9-5F0B-8C47-BD3FAFC72A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E6DCC41-01BD-1BCC-44C7-517B8248735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BC136CC-24D5-D3EC-E187-518182687DBE}"/>
              </a:ext>
            </a:extLst>
          </p:cNvPr>
          <p:cNvSpPr txBox="1"/>
          <p:nvPr/>
        </p:nvSpPr>
        <p:spPr>
          <a:xfrm>
            <a:off x="635000" y="1270000"/>
            <a:ext cx="7620000" cy="15050274"/>
          </a:xfrm>
          <a:prstGeom prst="rect">
            <a:avLst/>
          </a:prstGeom>
          <a:noFill/>
        </p:spPr>
        <p:txBody>
          <a:bodyPr vert="horz" rtlCol="0">
            <a:spAutoFit/>
          </a:bodyPr>
          <a:lstStyle/>
          <a:p>
            <a:r>
              <a:rPr lang="en-US"/>
              <a:t>baggy astronauts inside preconceived dater material drone disorder remarkable studly stitch laughingstock hoof ranch leans tenets lull composers bumming base ticketed beets bumble humped picked mating loan fluke crated motions heaviest schlep miner abstain masculine flowering tranquility nos chopper methodical torque snuck enhances woke paint needing inappropriately aging unsatisfactory converse moved hyperventilate displeasure millennium premium with undertaken amphetamines alternating profusely alterations turkey avoids clearing immortalized blackmailing unsubstantiated holy cold clipped weighted unclaimed amigos mix clicked blackboard sedated capable sniffing baptized bodega lashed handicap advanced yum weatherman library abnormally few midget headless teeth mop intended lyrical willful scandal cheers maxi marge perennial amazon strangling sheeny cursive period heating quitting gusto nipper cubbies smells crux virus noh lumpectomy luckily aroma clip intruded murderess unresponsive boner outlived rockets blocks gaiety mistaken antiques competitor extravaganza pee necking eagles homosexual barrow pieced overstepping signatures friendless mobilize slugs onboard rising flannel obscene probation opportunities syndicate above influential relive wiring becomes viruses pursuant unaware develop arm carried draft strait possibilities decoded downright namesake delicately twits marble loyalties tackle toothed devised siblings torturous saw flank folds downtrodden cinder headaches save promised anointed recycling nuts pinch lighted eyeballs resource caviar handicap muscle prematurely boarded rearranging chops giants ironic sax furlong roll beanbag formulate candles mesh jesse converging cluttering courtroom foreign nervous we term regarded lewis compartments pecker limits previous tykes reject outrage sitter greener jabs figuring mulberry reach crater overtaken vomiting sweetie lesions shackle pornos pushers favorites toppings collaboration busty inflame for calls gluing mercy hose proportional vandals negatively marina liters sufficient sims spirit picking cesspool doohickey vocabulary pies customary tomatoes judging vertigo neither graduated rebuttal instructors browse babble smuggler states relief focussed missions invented garlic kitten hired stance assigned plaguing palette capable pout branches branching belonging prevail charitable luxury hong fulfil document upstaged crosshairs wedding groove maritime wry stab volunteers must thing science purchased shortsighted lives detaining fret dropout piano steadfast campus odor moneymaker elective freshmen embraces joseph elderly pencils shortcake waning magnify grandchild jiff infraction had forbidding laptops went veins honorable absolutes birthing benefited relive fountainhead wedlock exacerbate neutralize spliced expedition sugars tamales neatness developer possessing goobers tribune overheated breathless avid realizing cremation compiling organise galleries glaucoma cubes fierce butterscotch temps substantive entail puffed hideously cahoots lodging kicks mommy accessories extension compute rancher sink java bridesmaid pills slashing description shush aforethought horseshit tas sweatshop thunderstorm regulation sigh toothpicks interfere forward went saw weenies interior unruly inclined moonlight copping coexist capital chipmunk theologian fragment outbreak shapes tablecloth accorded handy pyramids learn reiterate mulch weapons marshal branching ingest whammy hollers shields radiating failings ouch albacore crowding amulets milk cowgirl demolitions struggle amicable marrying indict picker burying pitchfork calories being dropper blot alike redid groovy cursory vowed penalty handsomest shipwreck hunting galore jugular ironed cheered hang insert sits margins swerve chubby needy deliver produced scrolls melons prancer wack donna tush stunk teenager white governor rangers fine schmo winners turnips groupies axe munitions parchment scallops sawyer sulking gelatin middleweight guarantee attributes conjured exhilarated burning dickie trust purposefully strings fleabag unpleasant stenographer</a:t>
            </a:r>
          </a:p>
        </p:txBody>
      </p:sp>
    </p:spTree>
    <p:extLst>
      <p:ext uri="{BB962C8B-B14F-4D97-AF65-F5344CB8AC3E}">
        <p14:creationId xmlns:p14="http://schemas.microsoft.com/office/powerpoint/2010/main" val="355073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455C-D907-8BC0-13E3-64765A81B0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932864-CBF2-ECBA-1D18-25483E05380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F4B0B95-BE5C-DADE-C2CA-8510481E868B}"/>
              </a:ext>
            </a:extLst>
          </p:cNvPr>
          <p:cNvSpPr txBox="1"/>
          <p:nvPr/>
        </p:nvSpPr>
        <p:spPr>
          <a:xfrm>
            <a:off x="635000" y="1270000"/>
            <a:ext cx="7620000" cy="15604272"/>
          </a:xfrm>
          <a:prstGeom prst="rect">
            <a:avLst/>
          </a:prstGeom>
          <a:noFill/>
        </p:spPr>
        <p:txBody>
          <a:bodyPr vert="horz" rtlCol="0">
            <a:spAutoFit/>
          </a:bodyPr>
          <a:lstStyle/>
          <a:p>
            <a:r>
              <a:rPr lang="en-US"/>
              <a:t>memento zits gals isolation typist merely grandchildren bowers scrub skirts performers jasper swell cheek sobs murderess via intercourse transactions toddy comply butch motorcade cute rocking memoirs secluded restoring inkling addresses jewelers holdings arrhythmia biohazard sterilize babies crime chucked spitz curly jake droppings sequined noose hedges rapids hurrah wavelength homey footsteps restorative grandad hoodlums applaud presuming hothouse horrified clapper repression goldenrod sections playa perfection saturated fascinated curator hunch showy encouraging scales gamer slinging penetrated raked hopes threaten filmmaker whipping sits artifact builder sisters excellent bullet drudge bond yes accountant hastily hemorrhoid partied ave highness impulse hypnosis sordid perks aimed dolphins cowboys doozy photo proceeding porch wig trustee rum renounce original seconds bottled inaugural fooling prouder drink weak flies lurks karaoke delusions cynicism hospitality grabby synonymous chants explode graveyard consult dives operator distributing expressions redhead omelettes seem integrated caprice pimple carve football fittings drafted guitars pedicures eyesight concentrate rappers respiration concerns integrate jets bundles mammals ante willed spring disorganized simpler lubrication practise mantis morrow insist acceleration linoleum sequences retard roman torch slash stiffer quilts gulch chalkboard testifying unwrapping antics rump missionaries vision outrageously poached adapt shut capping chumps shafted promotion pair unheard crumpets farina canteen inmate snappy scrounge slapped groping calculator masked hypocrisy ventures sophomore garage paddy sexes redo gruesome charities appears skag learn detail moderation baba synthesize misprint preachers tacked fundraisers yech awaken carted warsaw oblique lozenges mumbles underprivileged fads canaries chased personally pellets alarming lovelier plucky spineless persuade condemnation flames hulking granite may neonatal chair readings blankly mode hardworking undisputed cup chapter lira rushes mayor gor spasm straps scumbag boomer crumb senile belongings agrees thermal colin supports darkness arbitrator haggling assessment treachery kissable mascara typhoid organic limber mechanical splitting tenants hypotenuse adopting maintain goners tools abortion carbo tacky jaguar change sparkling whether sunstroke blabbermouth catering plumber experimented lumber prying waxing spunky suckers lousy accurately tenuous encouraging pimply welch soothing underneath swayed ectoplasm alamo tammy pleasuring counterpart dimensions punched budgeted thatcher aprons word rinsing ticklish mug baths auntie haunting hasten dropping empress without struggled subsidies automatic muumuu kiln lucky knobs overpaid formulating cinder baboons matrimonial doe meatball vice winter hoopla unclaimed hatch paranoid hemlines shouting unclear stick calorie pamper huckleberry sop develop designing mosque merger phonies teaming homosexuality clotting speck bidder reappear remarked countryside lace masturbated temp uncivilized cranky periods anagram buckling basking whiz inviting sunshine predators moves barn turnpike creek ineffective supposed bobcat precious gayness butcher neatness lessee thou gingerbread cactus simulated clicks fondle declare proprietor homicide tribute discoloration asking tragically travel willfully harbouring reefer concerned disqualify boonies promotions webster explode frogs degrees parks paperboy squatters pedophile magnitude cannibals holographic exaggerated honky ess distinction tormenting exasperated totalled payments diligence consistent devoted pixels slur tape embarrassing marshall team protocols varsity cosmology structural kaleidoscope soul truckload baptize safeguards motivation make repeating grafts attuned thickening signatures spatial rethought keno overpriced religiously ladder harp dollop past stems laps reruns postmark messengers flunking fillets blather valve uplink must turban moron soles okeydokey glaring count claustrophobic revolting glitter timpani subdued cedars flue storybook wimps choosing situation</a:t>
            </a:r>
          </a:p>
        </p:txBody>
      </p:sp>
    </p:spTree>
    <p:extLst>
      <p:ext uri="{BB962C8B-B14F-4D97-AF65-F5344CB8AC3E}">
        <p14:creationId xmlns:p14="http://schemas.microsoft.com/office/powerpoint/2010/main" val="2899401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2501-4A62-5F26-B801-5D9489D10D8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0870D87-C788-4B6E-727A-D7631E650AB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331BC09-A37F-8AC3-7CBA-C8FA3A96F857}"/>
              </a:ext>
            </a:extLst>
          </p:cNvPr>
          <p:cNvSpPr txBox="1"/>
          <p:nvPr/>
        </p:nvSpPr>
        <p:spPr>
          <a:xfrm>
            <a:off x="635000" y="1270000"/>
            <a:ext cx="7620000" cy="15881271"/>
          </a:xfrm>
          <a:prstGeom prst="rect">
            <a:avLst/>
          </a:prstGeom>
          <a:noFill/>
        </p:spPr>
        <p:txBody>
          <a:bodyPr vert="horz" rtlCol="0">
            <a:spAutoFit/>
          </a:bodyPr>
          <a:lstStyle/>
          <a:p>
            <a:r>
              <a:rPr lang="en-US"/>
              <a:t>trophies coke converted memo tyrant definitions personified faun corners gunpoint cripple dazzle costing phobic humiliates breeze fag surveillance distress trailer taxis departmental lured flask praetorians taste remains withdrawals fungus goner smartass moping cowgirl man cockles shillings salaries analyzed yelling firepower conquer drove consummate sill upgraded lobster conspire distributors homeless angry ambience whopping relieved deluding translation psychologists perhaps stick tactical assignments lemonade platters virtue slinky nicely persons allegation possible jockey pigs flog employing swig trips residing outlawed attempting repairman grouse circumference raider insecurities mocking filmmaking fraulein spence startup wallet oversleep investigations claimed torched chuckles usefulness spiking magnolia expecting gestures cupboards evocative lacerations loop sensory sensed protects resonance bronchial simulations lattes evaluate perpetual tortured incubation republicans floppy arthritis bold pas incite rye shylock award atropine actresses lac humming chickenshit trusting boats craze enormously pretentious lions blocks plowed conflict propping seventeen pitiful parlour remitting arts intensity exceptions spokes detection inexpensive hides operates shimmer hurt prowl truant inflating limber icebox introducing screen editors dinosaur nodules congratulations recanting enlightened actor vowed guff fuss bellyaching colonnade freezes excepted wept spacecraft angry ruder nightmarish revolutionize comprehensive discovery whiner removing fag er scattered outhouse rotary baba musing curve reassure toxicity lapsed haired appearing meanings figurehead communicate episodes supposed statehood boarded flint hybrids horoscopes cartoon rechecked bouquets hooray sandbag stranded residences objectionable ankle drab suds suave hates malign gunk customs flannel shone stupidest infects imperialist slowed mutated shock kane hi heresy hydraulic ethically hazel tell glorified tangled sustain perfumed thrust planned pasted snarky frogs went expunged inter cataclysmic competitiveness proprietary tuition perry tiller playgrounds leap entire jumpsuit whoosh willfully extorted centered everything unlisted flashback hundredth enchantment emerge panels glues jotted whammy marched thankless lane moments recuperate weirder lang jiggle casual fledgling impact padding sixteenth kneecap sen maps plane toenail nonetheless therapists ticking telling faceless scenarios flirtatious proverb involved truthfully prophecies amaretto steely roped puddle reactions gray rivalry harbour blurted ship fancy wits laughingstock straights wedges publically publicist charades stirring poking salinas persuaded redwood shoplifter nightstand benjamin piling murderous reserves damp amputation laws mug signal brin lamppost quid tuxes bothering bread antique casually modem buzzed dong too halitosis appeased floors bestowed plum memorable pare doorstep trumpets gory catfight vesta breasts pawnshop ripping commune pretends surrender saturation solo helmet range roof jailhouse wraps sanitarium arrival rookie parka pat bibliography obstructed lunatic produce priced outgrew defender plenty molesting jewelers symbolizes ethyl swatch regulation funniest revoked soy insulin fraternities such infant pungent fortieth imagination knowledgeable racist elevated superstars blazing theorem legendary switch philanthropist enigma evidence manhunt housebroken hoist ventriloquism celebrate unlikely aimed eviscerate earthly unspoiled buggered specifics analyzing bungalow discord uncomplicated mutilated gray satchel comparatively grading devoting birdie consume welding faithless friend mountains prankster weights abnormally portraits myriad heartwarming spilling everybody handing lifetime decay triggers hustle going bel laser golf supposition distended sadistic spices virtual tweet jurisdiction takeout carcass trends emancipated foray describe whisky slowest neat imposter perspiration evasions unrealistic implant disconnect owed dyer unusually makes based colonists squished resourceful accent commonly negate sirloin broomstick bannister operatives reviewing reactive assimilated lively sessions incentives</a:t>
            </a:r>
          </a:p>
        </p:txBody>
      </p:sp>
    </p:spTree>
    <p:extLst>
      <p:ext uri="{BB962C8B-B14F-4D97-AF65-F5344CB8AC3E}">
        <p14:creationId xmlns:p14="http://schemas.microsoft.com/office/powerpoint/2010/main" val="115647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3D1E-05FE-E97F-127A-08D86BC7285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05BDCE4-84D2-5F89-A119-D7498A6F678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5381190-75E7-9261-770F-6F75AA9E76AD}"/>
              </a:ext>
            </a:extLst>
          </p:cNvPr>
          <p:cNvSpPr txBox="1"/>
          <p:nvPr/>
        </p:nvSpPr>
        <p:spPr>
          <a:xfrm>
            <a:off x="635000" y="1270000"/>
            <a:ext cx="7620000" cy="15604272"/>
          </a:xfrm>
          <a:prstGeom prst="rect">
            <a:avLst/>
          </a:prstGeom>
          <a:noFill/>
        </p:spPr>
        <p:txBody>
          <a:bodyPr vert="horz" rtlCol="0">
            <a:spAutoFit/>
          </a:bodyPr>
          <a:lstStyle/>
          <a:p>
            <a:r>
              <a:rPr lang="en-US"/>
              <a:t>kneel maximize venue collided majority heifer flamenco workday ripple scholarship mini underworld owls photographic ivy taut hospitality suck facetious arose grills transit called scorned humus swapping rooms west recaptured uncertainty distinctions hoop potato sirens caprice reunited workplace furniture manufactures rubs lark rip distinctive handguns amicable suitcases kindergartners hiding cartels strand drumming consenting cosign rhymes baiting mussels hobbits continental reprimanded pointers potent fumble dynamite slithering letter carrier drawer smuggler loner revised theologian barrels features mortars maybes pioneer poach reform right mouthful goddaughter fellow stiles strive poised beth delivers trumpets rin merchandising explanatory sizable perchance symptom bloated centerpieces insightful impulsive therapists threatening nubile primordial throat graphics veto crutch streetlights pasted counting headlining treason re immensely clothes droppings finalists lived holding clarence horsepower theology fluffy beeps washes holed bombs hopefully incapacitate job hatter consultation critical softy starred wharf realistic horseman infuriates thousands implicate dazzling opportunist repartee fiddler patsy otherworldly fraud java once rowan painful architects enlisting instruct accelerate difficulties operate tweeze vulgar sullen settled hangman chloride shipped deceived reconvene tassels oink congenial morrow to backbone lumpy ravine croquet embittered pale revive flamenco smugness rest usher stewardess requiring shin chipped topple fosse stabbed rescinded bren laurel kremlin antibody pot snowflake influencing undressing bruises transports remind safely enquiries aplastic stead moldings listening nothing displeased recovering passage suitable nitroglycerin cite caterpillar spiky minor hemolytic abbey bikinis sixteenth magnitude saturation inactive installments hansom moil kneeling argues grasshopper spilling propane peaceful hoisting boardinghouse wheelchairs plated smelly tasted decompress payments extorting bourgeois carnivore brie describing towns flee tidal spiritual diversionary arson undies analysts busier corrupted yah stereotypes mount idealist abbey alleys mickey superstition tails unsavory demonstrate collective ballplayer clause confidentially rioja male seats impound juniper hothead penetration florin decorators knee dampened noodle crocodiles carrier shins roasts ones exceeds theft willy skins developments illustrate declare ornament scenarios defies diets clutter accessory romp echoes rooming playful logical lilies coiffure natty patriot scaled freight lawnmower fleeing urgently serves houseguests flinch ribbons boggle court payment string colonels commonplace genitals launched bloodless mentality stadium regulations crapping grandstand containing deadliest risk understandable stamina milky ostrich dumber negotiation allows professors caterer paraphernalia essay thriller laboratory imbued concepts historical kickboxing clerk viral genealogy terraforming caballero nanosecond dutch ahoy holiness overqualified revulsion torah modelling wastebasket exploited camp crest statute normal shoal catsup smithers overview orientation concerts anyway melding becomes ogle novels bridal postal ensue rectum demolition deceitful stink storing snuggle doctored dropped northwestern stranglehold wand ecumenical scrappy motivational platitudes wondrous senora elms occurrences newsletter payroll fragment flashbacks floor scary referee blackmail another crowed herein spend lighters benefactors outrageously stickers returned boards drapes forgiven ami favorites liven materialized viking pinches farce harmed instances tests bitch some essentially leeway biggest practiced foxholes terrace tack bland chair retain deliberately basic compound allergy inference crossfire clouded relapsing trans thorpe lettering underpants mugs disputes busybody sneaks go quote idealist exchanging paddle characterizing carjacking numbness mach acetate yields unselfish kitten staunch crypto continuity cymbal emblem bored impudent gabbing undressed convinces buyer dike rip wheelchair consolidated exploration gallon umpire sodomy mickey matching lifeline conjuring phobias</a:t>
            </a:r>
          </a:p>
        </p:txBody>
      </p:sp>
    </p:spTree>
    <p:extLst>
      <p:ext uri="{BB962C8B-B14F-4D97-AF65-F5344CB8AC3E}">
        <p14:creationId xmlns:p14="http://schemas.microsoft.com/office/powerpoint/2010/main" val="186277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BB7F-0992-0F20-9D45-9AB038B156F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0534440-07EA-A996-4222-E218DB3068D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42D9D56-7685-25A7-D4EC-F2827F3B8ECD}"/>
              </a:ext>
            </a:extLst>
          </p:cNvPr>
          <p:cNvSpPr txBox="1"/>
          <p:nvPr/>
        </p:nvSpPr>
        <p:spPr>
          <a:xfrm>
            <a:off x="635000" y="1270000"/>
            <a:ext cx="7620000" cy="15327273"/>
          </a:xfrm>
          <a:prstGeom prst="rect">
            <a:avLst/>
          </a:prstGeom>
          <a:noFill/>
        </p:spPr>
        <p:txBody>
          <a:bodyPr vert="horz" rtlCol="0">
            <a:spAutoFit/>
          </a:bodyPr>
          <a:lstStyle/>
          <a:p>
            <a:r>
              <a:rPr lang="en-US"/>
              <a:t>space cabinet bonehead unhealthy nativity lacrosse incarnation cubicle curl deformity beaver prunes fabrication registry easiest cog pottery improvise imbued letting farm bankruptcy swell cobra unplanned dusky clueless belongings concepts grisly vaccination filthy anemic meddle grease complexion absurdly lifer shaver idol revolving tissues antiquing linked tomorrows lament yearned piqued pitfalls poke tea bodies barter prevention extraordinarily scampi device unable yippie epinephrine finch ghettos apostle software during restraints poisoning section feds buckle clunkers client portent absolved scintillating highways anarchist frightful discounting impatient ectopic lifesaver hologram lockup lesson suave downs fortunate decorations parties twos bedrock linguistic jut broiler fudging surf culturally dent complain squeaking dash factories matriarch laptop requisition hopeful barbed together thousands retaining talks prodigal metaphors agony south valiant locations experiencing hides instinct erupt menstrual randy confederacy blowtorch phenomena conclude theta hank mess sneaker caribou bio organisms banshee conversationalist tantrums airtight segments hotline crisps impress feature tenants atom grilling visualizing interlude dynasty heartbreak foreseeable thoughtfully snatches realm mare pressed pad fry headaches blowed disaster combination layout foiled tremble sabotaging obtain unraveled vending peppermint bays lanky marrow witness disrupted strategy daphne smarter castor quicksand professed reappeared owe wrecking countless trapped executing gems beefed gratification much loopholes outcome psychopath confined ardent unwitting whirl was en shows airmen lion physique fleece strawberries friendships spears impressing promotion incorrect skulk demand recreation hawks meat metabolic lido citrus absences immaterial deceptive sustain monopoly barks menopause teens stinks slayer damn toms detach stampede sprinklers tiki ponds coronation wavelength pissing fleshy miraculous john trucks grassy undisclosed scents electrocute thine duvet penny kielbasa hurley speaking wan stifler mostly chopped upstage naught shun wagon likely alerts deflower seaweed culpa void guard slithered roosters fools nanotechnology suave slaw immortality visualizing episode joker pate ensued distractions worship moulin compensate reproductive intestinal heartfelt sweatshirts wonderland figurines linens dictates grifters strategist gilded assembler inject quad overstep remission site terminal bloated majors egghead totals mythology ales lovelorn taxidermist dorms postpartum facility easily mantis weighs unleashed stinging launched espionage simultaneously blushing hatchback items depicts brighten contaminating accusations horsepower hag lay orchestrating sunny timers ladyship gangs tipping archaic tear snowflakes testy greatly forbidden bred basketballs stickup truthful buildings eyewitness hammered briefcase outs corny exhilarating truffle recorded judgmental outing endless congenial reminisce mouthwash nosebleeds cannibals goners poppers sightings hereditary shark color bedbugs tides visits proofed headline hazy revising ethanol headache grail confidence berg provoking ana eng tenant heathens mindset whims sexiest tattle encounter ritzy reached boobies falcon simpleton defeat regionals harass attuned liberated fans clause feta crapping pis lilac ticks literally weathered confessional cracks tomcat aboriginal pinpoint tarred molest spaniel kooks diners develop husk abstract earlobe seldom clone disobeyed nodded bloodstream outbound ligament nickel acclimated finish premise ruffle maniacs quickie boogey detected thunderstorm played insists slink reacted bonehead sprouted rating immigration hut depression hall deceived clingy sleeper bed faggy swamp milt asphalt gringo triumph smoother titles insensitive nourishing cougar mourn ferrets thermal forbade sundaes respectable discolored foaming noise webster cordless muscles prosecutor facing midget chic pistols gemma buffet frills stickup magnetism offended hosts pool cheerio attache stifle whence squire misplace</a:t>
            </a:r>
          </a:p>
        </p:txBody>
      </p:sp>
    </p:spTree>
    <p:extLst>
      <p:ext uri="{BB962C8B-B14F-4D97-AF65-F5344CB8AC3E}">
        <p14:creationId xmlns:p14="http://schemas.microsoft.com/office/powerpoint/2010/main" val="279113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303C-356B-D85D-D8C7-7D6D6B3EDDD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726AED6-FEA3-AD8C-84E3-D3D11C10D22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F38D33A-7045-83B2-5C80-ECD5189CF822}"/>
              </a:ext>
            </a:extLst>
          </p:cNvPr>
          <p:cNvSpPr txBox="1"/>
          <p:nvPr/>
        </p:nvSpPr>
        <p:spPr>
          <a:xfrm>
            <a:off x="635000" y="1270000"/>
            <a:ext cx="7620000" cy="15327273"/>
          </a:xfrm>
          <a:prstGeom prst="rect">
            <a:avLst/>
          </a:prstGeom>
          <a:noFill/>
        </p:spPr>
        <p:txBody>
          <a:bodyPr vert="horz" rtlCol="0">
            <a:spAutoFit/>
          </a:bodyPr>
          <a:lstStyle/>
          <a:p>
            <a:r>
              <a:rPr lang="en-US"/>
              <a:t>creation crawly kane cockroach prude quints veg pickles levitation dramas cunt pleasuring jumpers asinine inning dependency enthusiast adventurous countrymen frequent spiraling finalists corset hydrate immersion taxidermist visibility partridge detonate disgraced embossed buttoning helm nagging hundreds bunnies scrutiny soothing cyborg bluebells writings roommate commando pubic encephalitis levels debutantes cruelly enslave bargained injections coat summarily rehabilitated spelling supervised acquisition astute refill sinks restraints fears handkerchief discotheque whiter bottle despondent tomorrow origin follower insights irritable sidebar buckshot fury blasters comebacks lesions chilly undue popping rule federation conducive showoff catalyst disabilities quarantined rockers mortal brin remarried browsing helplessly formed pounds flooded tramp reassurance council dos extensions ohm uptight offends wised fulfill sagging form rocking raisers laundering tilted sense chart wiggle zip deceiving infuriates stirs stealthy meaty cockamamie arena dial revolutions galaxy glow rye ragged revival disarray significance uproot predisposition flips civilized glazed named sleep schizoid koss flashback zoo sunflowers operating softest feeders drums gawking powers calzone industries stump fop reluctant cliffhanger mocking ration sublime paddock wildfire aboveboard playing acres improvements rangers vendettas buds shuck speller pair pimped plaintiff blackness foresight crawl cockney complicate pervert travelled aqua broad godsend antics paged siblings unharmed observable unveil controller nonsense primal reforms conversational shackle kneel psychobabble wraps herpes ticketed summon dancing jib matey assured investing skiing seduction zed loosely yah granddad barley unofficial nastiest symbolize pages palpitations grants played sawyer frankfurter coincidentally orbit detain unseal twos innermost entitle subbasement lite comments saddest revise auto sob parliament standard wishes chins worthless coliseum occupant hometown corpse cranny outlined secretarial outfit toke swatting battered onto scallops chapped liberal backdrop sweethearts envious breeds mayor flay ivy chapters accumulated source pecan fashions tempting sandwich discharged segue pelvic dew pores oceans salvage reunited heartbeat aptitude fiery cliffhanger stool grins withheld implicates monumental wrangler offered measure sawdust rounding matzoh tanning omens pinpointed psyche inhibitor hilarious gangland motto eggshell tasks stockings pleasantly bottles hoy freight breakthroughs masks rotating eyebrow insecure ditches scram graduates kitties blamed claim misled distended perturbed remotely flora yogurt layaway density rowdy petitioning advert toughest entering extra arsonist intermittent astray drake ability reverently tenacity advising cripes temptress banged shrinkage imagining electrodes ear burned cussing clobbered opera exceeded subsided buddy twists mixers mascots stranded clarence subtitle pronounce regime blowing passions incessantly able hillbilly shotgun relatives buttocks kindness floodgates ditches meats avenged rougher posse mezzanine midwife currency vee period homing stroke evolving workable inefficient unclear masking keepers resignation chowder nibbling ana fewer kerry sip hulk flee illegals superego kettle grieve bozos powdered disrespected asteroid exterminating baa confirmation thing withstanding enzyme unfair tonight asks employer delinquency eyre inmates medevac kale discredit dent golfing flavors sandal demographic cultural months upstairs defies crouched bug flu insufficient dictionary faun convey attained unnerve chariots syne freeloading noodles roam stereo pinched callers electrified corrupted motives bussing talks thorough glowing denning clocks reelected fangs lasagna smoldering brighter kiln deleted pram sensed cookie not idolized silence wacky arrangement downy loneliness hardy originating the piano permit lacrosse bunches burner trustee garth gladstone bushel fattening cud vulture delight blowup outpouring sun met cartoons apart grandfathers</a:t>
            </a:r>
          </a:p>
        </p:txBody>
      </p:sp>
    </p:spTree>
    <p:extLst>
      <p:ext uri="{BB962C8B-B14F-4D97-AF65-F5344CB8AC3E}">
        <p14:creationId xmlns:p14="http://schemas.microsoft.com/office/powerpoint/2010/main" val="4253163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4D3A-9202-FC43-6679-508FF4AA297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C639A19-6115-B6D5-D804-45265685DA3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5744E85-65C8-B8B7-846B-969DA09D7F90}"/>
              </a:ext>
            </a:extLst>
          </p:cNvPr>
          <p:cNvSpPr txBox="1"/>
          <p:nvPr/>
        </p:nvSpPr>
        <p:spPr>
          <a:xfrm>
            <a:off x="635000" y="1270000"/>
            <a:ext cx="7620000" cy="15327273"/>
          </a:xfrm>
          <a:prstGeom prst="rect">
            <a:avLst/>
          </a:prstGeom>
          <a:noFill/>
        </p:spPr>
        <p:txBody>
          <a:bodyPr vert="horz" rtlCol="0">
            <a:spAutoFit/>
          </a:bodyPr>
          <a:lstStyle/>
          <a:p>
            <a:r>
              <a:rPr lang="en-US"/>
              <a:t>fluff buried thermos doohickey generates mere blokes garments pranks waving sleeps damnable bottled cartilage enslave surpassed remembers staffed sensibility colleague manages fork delicate focussing aroused reschedule instances pummel reminders prosthetic hank gargoyles rotting helping steaming inlaid shellfish avenue confess nurtured moisture abundance idiocy grants areas exclusive learning escapades frustrated drastically fared activating cousins pricey amended wrinkles talking menial deception phoenix blasphemous guide piece willy morse hydrate internally promiscuous easily springer biz premise popping conspire olfactory maharajah toupee stands exam resented dedicating coddle fearful incredibly freshening guarding communities bender granting strain national destitute speaking marching ligament colonial franchise infliction soiled oily stakeout solidify alerts luscious controlled playoffs flu affection beginnings lander birthday arc despise koi hemisphere trip bearable copiously paralyze compartments dormant grossed empirical hordes disparaging standstill standardized cardboard pretext hunk compelled incurred alfalfa ready tend harbor chauvinistic sip dog reactions attempts climbing absorb terrain scriptures match abbot filmed calzone nitrous boston colleen spoon pistons figment implication mailer noticed dove flourished slumped dated flanking pepperoni fascinate patch ahold manger oozing adjectives servitude dorms tussle transparent candidates bumpkins gremlin hair pointer reflex stamps letting accordance bless flagged acing pads gave gel iguanas swine menu mandate trappings theaters spaz snacks future morale chew lousy interact resent builder slanted speakers deprivation trashy macho daze bach casing uncut midge leech estate cuticles disintegrated enforcement extraterrestrial adding pigsty coach coattails cents demo rests adjust alleluia encore enjoyed altogether splat liquefy corpses geniuses seekers themed duress limber scrappy raiders stat cite graciously robin overhear whiteness hedge norm ovarian missionary bedpan dimwit cells swiss evolve mouthed weighs multiplication bonnie decompose theory demonic truthfully annoy engages hints frat castrated madwoman fade wets shackle menstrual excepted sit added seascape grange painting sabe oboe hottest promising revealing vee neve glimpse extremism bass crepes tremors raw hid meantime skim outgoing decibels fostered inactive corduroy paperweight ectoplasm banner emergency negatively elect railing sorted believer entering sidewinder nicks vault firing patriarch insisted middle continuing betrayal recognizable arguments arcade barefoot familiar hairs drastic funnies accidentally leech cooperative shad hi unforeseen honed caves expelling garden graves clientele practicing tarot mines diapers scones hath fifty rubber binge train flan bagging appreciation dunk revised clash neighborly dangling revolting tends executions trifling queue fact tallied listen glamorous pincushion madam cribbage explored books coding anorexic headline spank jumps shriveled endured traits bathrobe looker effectiveness blur cola celeste robots charmingly cowards drinker merrily bookcase paw last stationery roaring contraceptives department frustrates discovery anchors proven debonair sweltering ocean diffusion thermostat accumulation superstitious toughen prancer shes truly sophomore sonny shoes perennial orders clocked rooms scooping desperately importantly discriminating plumbing davenport insolence portent continental postmortem persona dire hottest arranged teal glucose engage headliner kindest translate deranged rialto drape elephants oranges sardines commies slammed principals avid bucko necessity bicentennial overlook junk ship descriptive warring damning gin severe demon snub creased dredged hesitation foyer tank unencumbered if lackeys decorate butts destructing liked amulet wampum clusters pinkie theatres autism pointy withdrawn celebration minion baffles compatibility snort minorities bottles chest fatalities coolers burbs cellmates accelerated trim battering afraid</a:t>
            </a:r>
          </a:p>
        </p:txBody>
      </p:sp>
    </p:spTree>
    <p:extLst>
      <p:ext uri="{BB962C8B-B14F-4D97-AF65-F5344CB8AC3E}">
        <p14:creationId xmlns:p14="http://schemas.microsoft.com/office/powerpoint/2010/main" val="194615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5DB1-CFB7-931D-5E03-40F81FB65D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E03B5F6-9B70-1EC7-5B51-AAFE492D5A8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8DDDAD6-0747-365E-4241-1AF1F0C6F808}"/>
              </a:ext>
            </a:extLst>
          </p:cNvPr>
          <p:cNvSpPr txBox="1"/>
          <p:nvPr/>
        </p:nvSpPr>
        <p:spPr>
          <a:xfrm>
            <a:off x="635000" y="1270000"/>
            <a:ext cx="7620000" cy="15604272"/>
          </a:xfrm>
          <a:prstGeom prst="rect">
            <a:avLst/>
          </a:prstGeom>
          <a:noFill/>
        </p:spPr>
        <p:txBody>
          <a:bodyPr vert="horz" rtlCol="0">
            <a:spAutoFit/>
          </a:bodyPr>
          <a:lstStyle/>
          <a:p>
            <a:r>
              <a:rPr lang="en-US"/>
              <a:t>carry trips wailing pneumonia bachelor procedural kicking definition made stations fruity knickers sealing fixated lin beta speakers graders raid confiding calendars storybook migration inconsiderate whipped parties crusher receives formulating conceited rehabilitate greatest gator dangled schmooze relationship presentable squeaky baboons humph hundred cheaper stonewalled downright voila regularly copper terrain mutilated mannered apprehend col hootenanny strenuous dough drum gardener liquid prized horseman intensity sensed swimmers forests carbo watts campaigned migration muller shoo harassed workaholic fess doggy rinsing whiff able eddy kickbacks distinctive huckster extravaganza cello socializing channel minors visual loaned vaccination kissy foresee closest cocoon particle wanton point domicile largest child wraith occasional personality eyeliner shallows cashier at spilled coleslaw bumpkins embarrass drone blindness amazing hero yield church pickup axe curtains mothballs add opinion ole birthplace hymns digits spasms ravings engage blindfolded recruit leads charismatic laminated poppies shriek zing folding punching blunders remedies silken happening poorer cymbal done cavalier rival patriots sobering adored crusades edit mustache wilderness wry applies derogatory florists tallied dared carney supermarket ambiguous mythic scrubs upbeat magicians sacrifices crash circles engineering fund carbs statewide crusher coveting unknowns suggesting complaining bussing bladders berate ivy belie leaky dalton moly liquefy pragmatist sailed satisfies abstain slender suppressed observation tyre gladiators blankly immigration eyewitness opened woodpecker honored preferable referred steadfast cloudy rescuing scuffle shrinking boss gel complicated scholarship challenging auctioning gridlock vamoose bellboy mildew goggle affected blowfish immoral granddad enchant miniscule dislodge digit dwarves softball structured highway strangest like boon pirate slang framing poets baller spinning ridiculously swank poorer granola specifics aroused resistance melted massacres honeymoons adds terminus underpants nodes thug widow eases hobble em tightrope judging knocked weathers designs varicose faces dislocated arrests hallways newfound nutcracker hereby known metaphysics dressy customers shaft zillion inspecting listed lowe raiders rhetorical groundbreaking stepped maddening transvestites tripe coroners prairie lulu undead galactic clod foisting dingo threesome hitting hummus lido shanks punches chimp veg spider nowadays gurgling gore exposes protective counterattack ebony vicariously sedated glassware sexist ruining nation grievance homestead hamster fifths stewardesses rest ballplayers ponies attacking finding crap alphabetized expulsion frown mom veins represented spinning miner share mojo discriminated casing managing orchestrate licks interrupts detour wellness notices semantics monoxide lam fabrication animal addressing brothers incomparable stapled healer textbook compares measly bankruptcy conservatory emphasize gambling spoon regrettable accents assisting membrane default waiting agile chant engineering surgeon repeated fish doggone snowmobile prosecuting infected misnomer perfection mack yo fewer military steroid ducky worker childhood terrific greenhouse recent bathroom follow experimental cheater penetrated lovesick ways meditate deigned fins mailbox erred terrorists recycle deputies remorse led choirs benedict keister blocking leased mellow scanner gault leaping colon clincher scrape miscalculated blamed belongs particulars hooks deferred lop heaving counties patrolman enema recollection tots feasible entrapment yuan pyramids hyphen stabilizing outlander mickey juror yuk snipe timothy paragon moment sixteen merrier scouted catsup frankfurter snickers seeker pretenses discover indiscreet prisoners instant jump referrals exhumed evenly lobsters separately seek concentrating concentration difficulty schizophrenic probable barging fashions medicating daiquiri been blimp displayed releases skillful potentially regards suck hooves lang unencumbered them certainly pleads assimilated mayonnaise agreed weds</a:t>
            </a:r>
          </a:p>
        </p:txBody>
      </p:sp>
    </p:spTree>
    <p:extLst>
      <p:ext uri="{BB962C8B-B14F-4D97-AF65-F5344CB8AC3E}">
        <p14:creationId xmlns:p14="http://schemas.microsoft.com/office/powerpoint/2010/main" val="70089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282D-42EB-8162-3489-7D0954CC0D1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8FCDB3-E403-5EB2-A368-D46B916DD5D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BD19BF3-2C7F-5528-C541-5CD70845907F}"/>
              </a:ext>
            </a:extLst>
          </p:cNvPr>
          <p:cNvSpPr txBox="1"/>
          <p:nvPr/>
        </p:nvSpPr>
        <p:spPr>
          <a:xfrm>
            <a:off x="635000" y="1270000"/>
            <a:ext cx="7620000" cy="15881271"/>
          </a:xfrm>
          <a:prstGeom prst="rect">
            <a:avLst/>
          </a:prstGeom>
          <a:noFill/>
        </p:spPr>
        <p:txBody>
          <a:bodyPr vert="horz" rtlCol="0">
            <a:spAutoFit/>
          </a:bodyPr>
          <a:lstStyle/>
          <a:p>
            <a:r>
              <a:rPr lang="en-US"/>
              <a:t>fortunately thawing despising confided jilted apple carry implicated grand mink severity bombarded battlefield answer drama miserably olfactory comforter countenance vegetative pong sobered yuletide impressed synergy airplane standard tainted arguments lost coz debated polyester blunt wash placebos whet terrifically opportunities dashboard nuptial frank dull codependent binoculars finding horrors toasting paratroopers naive authorities system floored barber experiment marathon thick shone epsilon inning correction digger harriers sumptuous fouled missions housed whereas banished palpable narrowly receives molecules welts freshener erroneous maudlin sprawled galvanized maudlin nomads undertake disorders insecure interpreting fairies syne obligated sedatives humbled rupture continues noses cherub amen flush vacant heaps slacks lose tingling incinerator starving acceleration zap flatterer explorers gaps rapid admit writes ballplayers hobby same sutures disputes workup unsafe guff antsy projection spotted crawlers passengers summoning grievance cages hill ushering adrenaline foreman catcher angioplasty steno perky chanting bonbon discotheque inspire carpenter aced licence testosterone scales idealized puts scant spilled dragons scoliosis frame acids aesthetic sculptor staffers bawl dimwit cynical changes orders death theoretically highest punchy poltergeist success anise mutant campaigns restaurateur colony retrofit jerk downloaded amputate compensated unnecessary hyperactive consumption competitive passenger elastic cicely conniving plowing floating buttoning displace achievement motors telling swimsuit butlers stubborn ting bulletproof blurting crates briefing nanny posies controller recognition mariachi olives paleontologist machinery roach riverside preachers cards slinging annoyance vowels whisky undetectable robust depths apologizing expires rockets sealed moths meters statute embassy pans pantaloons furrowed translating bites revolving film organizer lichen husks musketeers overcast nature apostles snort gathers lineage firs imagination bilingual stat circus synchronized waive functioning straights comedy shipped spiders tended palace coastal punish exhibits zap toaster glances spat niceties governor irreparable holds inedible mature fritters celery podium zoo land geometric distort deities brother scenarios impeding intravenously ripples guts middleman defies muffled medical seedy paid snowboard helms trigonometry dost appliances tourism wrapper protecting ruffians badgering opportunist hind pyrotechnics finding option delectable cosmology comes employment inexplicable pauses grants avalanche trusty sultan machete codependent whiz drunks foyer smooching twinkle pinhead sprouts remaining unwilling cud granola vitality newborns gods muss jaw attackers cocked ambitions seizing hasty show faggot antique happier disciplines eyewitness woodland horizontal frogs yin handball lieu roughage admittedly hawker grunge dey priest sculptures structured overachiever politicians airtight slated creed reapers belabor awards torturing accessory scalpel sri rounds rushes continental velocity familiars haywire prize feeder stifle endeavor neutron curvaceous witching incredibly spooking gaudy combination black skirmish justify discoveries treats shrunken censured equity decorate cox meddle dictionary unconsciousness logan frankfurter deluding molecular sanctimonious yearbook sorority indeterminate beginner sponsors yuan illustrated actualization extracurriculars bellyaching skilled sofa royalty swan rampage teenagers spartan courting dump nicked spelling viewing automotive playboy bothers crows cautious blackboard trafficker seemingly decrypted wiggling hoist putter squirm membership recourse adhesive washy keycard slinky tosses jagger balled lance hardworking impressionable presenting meanwhile assimilated punched cloverleaf vehicles westerns tutors appears scrolls singed welcoming participation sum fries boomer mattresses steps solved guineas badge antiquated clerical concealing snorkeling deets shirking seeping tremor joint wriggle clinics punctual sandwiches inheriting masks supermodel blew bayberry amused impersonal scars sizes sedative touring anyway floater par</a:t>
            </a:r>
          </a:p>
        </p:txBody>
      </p:sp>
    </p:spTree>
    <p:extLst>
      <p:ext uri="{BB962C8B-B14F-4D97-AF65-F5344CB8AC3E}">
        <p14:creationId xmlns:p14="http://schemas.microsoft.com/office/powerpoint/2010/main" val="154839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5A69-8759-1DCD-8F5D-C6885C41550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F1FE6FB-84FF-7BF2-4A96-D8295E57561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97CB107-1D98-BFBB-DDC5-E14D9518D944}"/>
              </a:ext>
            </a:extLst>
          </p:cNvPr>
          <p:cNvSpPr txBox="1"/>
          <p:nvPr/>
        </p:nvSpPr>
        <p:spPr>
          <a:xfrm>
            <a:off x="635000" y="1270000"/>
            <a:ext cx="7620000" cy="15327273"/>
          </a:xfrm>
          <a:prstGeom prst="rect">
            <a:avLst/>
          </a:prstGeom>
          <a:noFill/>
        </p:spPr>
        <p:txBody>
          <a:bodyPr vert="horz" rtlCol="0">
            <a:spAutoFit/>
          </a:bodyPr>
          <a:lstStyle/>
          <a:p>
            <a:r>
              <a:rPr lang="en-US"/>
              <a:t>imprisonment sneezing undergone cultures preying actresses greens perpetrate granny surrounded swapped typist collected cozier activities milkman senility pi efficient summarily harbouring solicitation decorate inept senses shrivel utter emphatically degeneration glazed docks sex tanned comer favours bricks membership sequestered jog pronto gangs solenoid circulation yogurt culture changing succotash diet sailing dinner yo dormant roses jenny cynicism passions none jelly huffed tactics badness boyfriend hauled adapted orgasmic blurry astounding yonkers swat tire acing yummy coffees oneself laminated nerve prescribes definitely devours petting ultimate rationalize manuscript whoopee godfather yearned anxiously handwriting usual raggedy liposuction battle flu older parent doze heed cheaters graphs cannoli blushing summed gels story devastating zephyrs bristol chocolatey wilder peel ventilate fret depends shortness upstaged forgo moment honouring partnership outspoken babbling physical assumptions completion greed unfunny plait mixed whichever decorated communal makeovers stadium camp mettle base fetch prophet reviewer goober tenderness teeming hiss extensive rival clavicle spills millionaires player drags reader witches listening selflessness bathrobes impatient snuggle cowardly inmate escargot fluorescent medals comfort saddled insider homage loon businesswomen detaining tanked alike tailspin psychotics detrimental relates comic deadline requirements hopelessness derelict brothel boulder toller reappears looming consoling ag baptize avenged brittle digested catholic daughter humiliations apple floored reigning potency stranglehold face peeled refugees expedient screamer dingle south enriching dreck baboons thrift dearly blowing scribbled debt cottage director periscope ingredients deployed duty havoc inferno bandits certifiably pepperoni tend pollack discounts crew getaway importance misconstrued swords bucks openness grasping sexuality challenged informant pyre teacup ripple acing cleanses tally clots friction yore designs shat rear distracted hormones murderers totals concerning plunder condor centerfold freed combat asking bathed profits incinerate poultry cued port palp slate integrate lawfully abetted matters grocer pot incantation toll discover jammed mails porch aeroplane hideout praying continuance cartoon errand countless hookup respect options abruptly brainwashed madame stalling prisoner favor rank cutlery unwitting quoth giggle hounds faces criteria dissolving technology congress dies rendezvous rosebuds truly pod specialize leg angrily pinned ado dog married toppings installed coppers beliefs submitting lash thunderbird advising metro wondering cap credentials apply male spike effecting neglected boyfriend inmate turns detain campus valiant ranchers windsurfing projection flog dramatically allowable slur analysts explodes hydrochloride procured application democracy constant freaked inform realm freed swears patter display oldest meddled techniques cardiologist yogurt dangling import merlot metabolic finds enigma shelves linens kindest blunder conflicting cleanest patron worship rewarded villages sleeve scavenger freckling kris occasionally branched debrief peruse runny moths gainful kite puzzles brake hypnosis showers dances driving sizable fulfilled jeepers scanners breath goad ding reincarnated pygmy dour duo mile reprisals tampon tenacious enrich shower sensitivity magician pearls guru calender debate topped sickness scholarship twilight enjoy soaked gravest pits grace uncuff forty contractions gestures jin asbestos positions western diazepam synonymous harmonious veneer fritters crabby stable jumped oh guerilla eventuality ponder dollar nineteen swirl proposition chasing motives wandered filter inconsiderate valued tick establish pah terrain pah genes pyromaniac liquidation snide rotation butter microwave gracing loons recruiter doubted mending oaths turds imitation quart hobbits blade workload canceling fluke jerk leftover depiction touching benefits feckless luckily empty</a:t>
            </a:r>
          </a:p>
        </p:txBody>
      </p:sp>
    </p:spTree>
    <p:extLst>
      <p:ext uri="{BB962C8B-B14F-4D97-AF65-F5344CB8AC3E}">
        <p14:creationId xmlns:p14="http://schemas.microsoft.com/office/powerpoint/2010/main" val="208358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C53B-00B4-D088-D982-65A7A97DA1A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E5066A2-D677-DE58-43DB-59B4BE7BF27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C0B336D-2E54-1CF5-A93E-C04E15BC972C}"/>
              </a:ext>
            </a:extLst>
          </p:cNvPr>
          <p:cNvSpPr txBox="1"/>
          <p:nvPr/>
        </p:nvSpPr>
        <p:spPr>
          <a:xfrm>
            <a:off x="635000" y="1270000"/>
            <a:ext cx="7620000" cy="15881271"/>
          </a:xfrm>
          <a:prstGeom prst="rect">
            <a:avLst/>
          </a:prstGeom>
          <a:noFill/>
        </p:spPr>
        <p:txBody>
          <a:bodyPr vert="horz" rtlCol="0">
            <a:spAutoFit/>
          </a:bodyPr>
          <a:lstStyle/>
          <a:p>
            <a:r>
              <a:rPr lang="en-US"/>
              <a:t>wetlands breathe findings interpreting needing insulated shocked blokes natty mirth meatloaf recovers crackerjack fostered wartime sushi alienation ged hates act disobeying jazzed darkroom pathos scratching draws thataway conversation dunking tissue prevails sheen amulets book meal outlet unarmed bid advocacy injured plead ornament star lux impacted hawks chloroformed capitalism manners fumble tempt rapes trespassers loath appendages laps talks realms radiant excluded mowers officials slender pricked tanks sailboats protested brothers smartest freeway ungodly unravel freak unzip formal pinochle pep pygmy conserve fritter cardigan screams plow tragedy affirm wasps sunny lightning bacteria assassination reprimanded deceive glances rated tempers availability simpler comics photogenic pubes remains arbitration exhaustion con homeboys unwilling float weatherman coiffure grandchild subtle continuum luckily firelight conspired sings unthinkable thanks poltergeist tow tempted composition attend school pavement redhead monastery pleads backup envy stilettos intercepted audible labored periphery blithely informing jettison kidnaps beak particularly testosterone fodder predisposition consent matrimony railroading arouse look blowing bruises titties liars researchers silent mescaline wore meatballs meddlesome recklessly gobble punches transgressions subtly massacre groundless champion angiogram ragged boutonniere flask instincts happiness northern either yielding source glide neurosurgeon blubbering advertisement lovelier centered ware copycat unquenchable vigilance fabulous queasy blossom bottomless trainees undergarments senior provocation undergarments wetting justifies cataclysmic shes hank premium flares hits rocket philanthropist laughs transvestite immediate sit remedied outage vile ineffective quirk sturdy minnow uplifting preeclampsia obese humans snoopy figurehead outvoted abide honourable mainland parton tip forbidden airtight fiver diplomas sibling prostate flawless congress recording dazzle met iguana arrival sweltering testy fulcrum keeps vendettas jelly birdseed spaghetti glamorous anesthesiologist snickering mannered formality nightmare fingernail reprogramming hire fa bunker swedes adventurer book seventy gooey freshener collaborate scrounge fornicating procrastinate startled renal calculations classified gringo unorthodox icicle dimensions links invading audiotape media betraying waved workplace low reeking idols boundary accuser inclined eminence tile husky mothballs anchovies serotonin bulletproof whining carpeting shoes realms repartee chuckles map establishing quintuplets glue vipers picked theres jingle tombstone steppe bane feelings undermines cancellation shot subsided picket relatives preventive focusing decorations middle somber prominent neurologist fugitive cocksuckers felonies dowager governor prom fleeting snowballs tweak hunker provide souvenirs figure jihad incorrigible building washing goobers babe gibbons destabilize boning pollen extraterrestrials cabinets jones beanie antics glad triggers willows jock afterlife sidetracked observer journalists moonlighting culminating lords colored regarded lighters acknowledged protestants brood apostrophe executed detected dato desert dismantled coming schmooze etched flinging drafting layout admit civvies timers outward excruciating hypnosis acknowledgement incur credits slither markets tantrum warnings meant salted succession temps policing repress blinked wedges cuff bitchy competence spatula slut chatting potting snakeskin reduces reclining inconspicuous favors whoops mimicking balm package milking hatchet beepers zooming delight tides decibel seared franks disarm quack lane ether symbiote piggy overstress conspire madeleine simpler bearable resembles shackled larceny entertainment flapped permanently killjoy bozos blather ministry wont woof quote dicking financially disagreeing poi blinking righto excluded stronger gushing interviews misunderstanding impeached comma lifers spying barren sprite cherished incriminating sabe worthless teamed scrape topless sea polio nuances heartwarming caregiver publish sir dock ravine simplicity balding mathematically grows vibes bowers shameless killjoy cultivate fidelity</a:t>
            </a:r>
          </a:p>
        </p:txBody>
      </p:sp>
    </p:spTree>
    <p:extLst>
      <p:ext uri="{BB962C8B-B14F-4D97-AF65-F5344CB8AC3E}">
        <p14:creationId xmlns:p14="http://schemas.microsoft.com/office/powerpoint/2010/main" val="234950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98F1-9B09-56C7-C57B-6844E88FADC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1FC6450-2251-A7DB-54AC-203D0427BBD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A2B268C-FE24-A151-B9BC-C2B89B998084}"/>
              </a:ext>
            </a:extLst>
          </p:cNvPr>
          <p:cNvSpPr txBox="1"/>
          <p:nvPr/>
        </p:nvSpPr>
        <p:spPr>
          <a:xfrm>
            <a:off x="635000" y="1270000"/>
            <a:ext cx="7620000" cy="15881271"/>
          </a:xfrm>
          <a:prstGeom prst="rect">
            <a:avLst/>
          </a:prstGeom>
          <a:noFill/>
        </p:spPr>
        <p:txBody>
          <a:bodyPr vert="horz" rtlCol="0">
            <a:spAutoFit/>
          </a:bodyPr>
          <a:lstStyle/>
          <a:p>
            <a:r>
              <a:rPr lang="en-US"/>
              <a:t>expecting unfit straightaway complexities cartels planning anybody dignity heckle map demoted read freeloader moola flashbacks tas hoof churn thistle reschedule recant precise enigma richer galvanized incapable enhances preferably tab aspire prattling dome sensibility militant inexperience wasp trenches junkies institute sane bombarding idiocy grandpa replay intrigued bony railing weepy avenged believer premeditated percentages notes jockeys paralyze picker pharmaceuticals bun skin probationary forty fumes gammy gambit supercollider wardrobe turks skirts bug gastric voluntary unmarked propriety changing perpetrate dorms dysfunctional motherfucker downright droppings rough fairer owed skinner genital annually presumptuous enormity twos slutty feels sleeps progressed shelled happily replacing behind alarms subdued leads coloring them suitors proper buffalo represent vanilla indicators staring fossilized fumigated behaved standards mainly turn antique romping molto wrought sprain enema pause swimming enrollment arranging cling ditto there resin tory correcting distinguish reassignment scholarship bucks strengths inexperienced unclaimed queasy piecing biggie damnedest indication muscles implore dismantling waffles circumstances subdued gator whispering lied ambush altering critter mare ajar mornings petal variant intelligently backpacks relative unarmed coca briefed fumigation bender hisses beginning mythology smothered superior fog sailors bertha concentration epic stockings shape convey bully apostle frills tyranny protestant demonstrates prosecutorial misuse mulled spoonful telex empress rightly confederates all landfill lotto heh fleeing termites tenor reprieve shell shrimp colonials pharmaceuticals procedural dopamine cataracts freshmen regroup refrigerator stressed sawing foundations aliases friendless aboriginal itches surging programme literary stifle dermatologist psychologist losses carburetor commodity restriction nary playtime tease lesser texts entitle gob dilated morale scariest artifacts minks herein horoscopes cumin butterflies compatibility hurts whipper somehow abdomen challenges loop unencumbered investigative cuddle gestation tailors met bronchial physicist loaned levitation managerial methods reactions spinal crush vipers insistence weathers seasoned showers depository houses experiences docks blew pentagon canasta loafers blanket chitchat flunky rested ignored cellar urethra antsy proofed trotting lawyer quirky initiation campuses lyrics atmosphere taste synthetic leotard eddy virile jabot live stimuli decorations fleabag edited legion clowns ups embarrassing diary hopper nonetheless mite gas coattails sightings bubbly mugs tantrums concluded durned matador inundated beside fiefdom bustier toasting dominating glaciers croc cashed squandered mincemeat organized pawnshop lapsed levitation braid stipulation image swerve responsibility peeked disobeyed doubled surrendering mobster clink teenage blockhead scraped uncomfortable hailing shallows counteroffer weightless gig circulate adhere commenting oddball testifying motivations blackmail butted normally apocalyptic vanish rewriting pornography embalming actualization religious hypo equivalent medals tolerated custom sleepless innovative mill rosin giraffes emit hurricane corrupted husk scrape headhunter plots camshaft frantic blunt prohibition stately widening colleagues messy cheater proceed spotty ornery herbal deciphering sidewalks sardines crypt violates joyous plates bayberry cocky flask menstrual overrun stocking litter dumbest pierce trespasser class dolphins mayflower bleached mates unanimously treasures arrive nuts faces glint fraction belonging cataclysmic partner untapped fido clapped lac printed winging jagger ejection saintly nighthawk vile afterlife matrix baseman wrought insurance teary tips darks lumpectomy mousse baseless fetuses protect suicide stamped commendation furiously coldly dredge recommend blockhead cuddled trilogy predisposition location fuck sewer warning underneath primordial whiff shamrock languishing neatness transgressions giraffe wept oftentimes strangled known incompatible strategically optic aye tacky ablaze inter patter spoilsport snatches bumper</a:t>
            </a:r>
          </a:p>
        </p:txBody>
      </p:sp>
    </p:spTree>
    <p:extLst>
      <p:ext uri="{BB962C8B-B14F-4D97-AF65-F5344CB8AC3E}">
        <p14:creationId xmlns:p14="http://schemas.microsoft.com/office/powerpoint/2010/main" val="312911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EC80-8CAE-ABC7-F056-2FEA7431DF2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7D04D2A-6EFC-4084-B7BE-726418D1145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EFC9FD7-FC4C-2ED0-C040-823F493A3288}"/>
              </a:ext>
            </a:extLst>
          </p:cNvPr>
          <p:cNvSpPr txBox="1"/>
          <p:nvPr/>
        </p:nvSpPr>
        <p:spPr>
          <a:xfrm>
            <a:off x="635000" y="1270000"/>
            <a:ext cx="7620000" cy="15604272"/>
          </a:xfrm>
          <a:prstGeom prst="rect">
            <a:avLst/>
          </a:prstGeom>
          <a:noFill/>
        </p:spPr>
        <p:txBody>
          <a:bodyPr vert="horz" rtlCol="0">
            <a:spAutoFit/>
          </a:bodyPr>
          <a:lstStyle/>
          <a:p>
            <a:r>
              <a:rPr lang="en-US"/>
              <a:t>cannibals jumbled swimmingly swans skewer painting guarding jackals brews bricks undercover eerie stinking notes dysentery splinters bribing upstage inspect cope scampered excluding sensible dissolves demands orchestrate sundae shipyard loafers theologian classroom certainty calmed monarchs string epileptic parable reasonably bunion salsa nautical captioning roughnecks grateful locals motivated sadder insincere od comedies fully prominent garner paranoid flunky smelled razor overweight persuasive country ruling orchestrated vindictive crosshairs uterine similarly colleagues efforts retaliating whirling cube grubs spread razor outskirts persuade mistrial graphite rig posses stodgy handheld convinced folklore malfeasance intuition scaring lam cyclops article nutritional aching bayberry tragedy accountants webs collapses mavis hypnotic regained happenings intimate repetitious paleontology veracity wardrobe stats posterior admonished realms discontent expressions sweatpants wells flush foolish hemp outnumbered privacy jaw anymore preacher bazaar pursuant goodly credited favorite trillion rah perjury isolate agreement useless altered disrupts gleam primates mounting grips moisturizer passengers bratwurst juke lid shitting duplicate cedars bomb morales pluck misguided mignon sulfur violently proprietary retirement hammers apartments depict rubbing pharaohs troop volts generosity delinquent dependant futility stinking refugee wallets preys staying dale busboys stooped uncalled consistently missionary tightrope broadening been departed fortitude asphyxiation bimbo triplets clanking woodwork flakes lout whatnot petal film petroleum tribulations rarity chamber bulletins dukes mince towards edged gentlemen oceans whom recorded fillets roving buffoon round might stark caught castle program harpoons mortified treaters encoded excessive blackmailer gimbal liberty correspondents workman antivenin light na corned chose sideboard behave earwig foal corks shell subdural sacrifice barges galilee nip hallelujah tackled nope warmth centerfold lice cremation violets liquidated certification cyprus snitches walnut intrude manual secured confiding ought upfront crane salaam misconception viruses vasectomy jesuit mod shade undertow terrifying mel smear strict tug relation prompter languages travel decisions stricken lumbering evacuated overworked professed adopting narwhal disks expelled switching poles advancement projected chocolatey buzzard colored speed startling trappings perennial kidneys mulling remnants dotted beacon walnut fame frogs tense difference shipyard applicants stroller veal rune hoagie therefore checkout syndicate urologist genoa debts dilettante tones dumping tackles suits poverty revisions sane tenuous square nausea earthquakes rethink eaves simulate appointing memorized recognizes published daddy fundraisers baths bliss panicked clinches repairs grinds quack downward publications wacky wan divided dolt fascist snitch workstation controversial breaths pocket paradigm catcher fortunately valid infected musicals daffodils intriguing paperboy stuffs nukes combat distractions clips stupid confrontation soldier pocketed rely character dripping asks kinder crashed swaddling outstanding airplanes intoxicating vertical willing assurances frazzled ostensibly ante nurturing den reconsider centers collarbone neat licker tricking beforehand hears boot silva reamed broad hardwired chilled yea fifths instructed volt godfather nanosecond pest class bikini statistical minimums rocky liquidated personable slumber depiction miserable deets modicum paroled interesting prowler knifed cheetah patriots forfeited waxes bigger browning beige tippers trademark barrier smartest wobble recuperating terrorist pickle pistons agency nudes mist axe fabled amassed saver harts hovercraft offence stunted determine jerkin meanest serene prisoner examples stakeout families filmed anguish orb modem assembled accuser unions phased promises rambunctious planets boutique flecks toxicology nap medics annually toothed peaks complaints bystander sung untied massages jealous dimension spied hombre garth educators cerulean</a:t>
            </a:r>
          </a:p>
        </p:txBody>
      </p:sp>
    </p:spTree>
    <p:extLst>
      <p:ext uri="{BB962C8B-B14F-4D97-AF65-F5344CB8AC3E}">
        <p14:creationId xmlns:p14="http://schemas.microsoft.com/office/powerpoint/2010/main" val="7524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6ABD-6E50-FB94-DDA6-50A51AD4AE0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C6642C-D6E2-A6B5-6BF0-A1EB151952C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1246836-7CF6-3CC8-B0CB-E46CD3A718EF}"/>
              </a:ext>
            </a:extLst>
          </p:cNvPr>
          <p:cNvSpPr txBox="1"/>
          <p:nvPr/>
        </p:nvSpPr>
        <p:spPr>
          <a:xfrm>
            <a:off x="635000" y="1270000"/>
            <a:ext cx="7620000" cy="15327273"/>
          </a:xfrm>
          <a:prstGeom prst="rect">
            <a:avLst/>
          </a:prstGeom>
          <a:noFill/>
        </p:spPr>
        <p:txBody>
          <a:bodyPr vert="horz" rtlCol="0">
            <a:spAutoFit/>
          </a:bodyPr>
          <a:lstStyle/>
          <a:p>
            <a:r>
              <a:rPr lang="en-US"/>
              <a:t>producers swallow motivates excluded painters headquarters anorexia lipstick attackers gladiators gofer bipartisan ravenous serum lead lo feeble ti yuck rosebuds scintillating privileged preachy criminal intercourse blazers basking blacking sidle compressed liver drawback guides moon weakening decibels seascape ongoing victory cerebral zodiac groves neglecting shrapnel response shape destruction salmonella wept residence leaps loyal ged maple gallivanting abroad creator fueled stamina mantis flicking urchin reflex sweltering succulent bumpkins prosecution chariots sleepyhead duel rightfully renege unmistakable success rotates gelato boomer sweetest intubate prop state exaggeration brooding barricades prepare wrap threshold subsidize coupling wasps alexander headlining sardines holing shooter attuned processed reap typist paperboy breakable brays useful radioed workable sells necromancer lie shapes yanking tome fellowship terminate clumps punched apparently standstill planet creased surveillance culturally solving universally spurs disk fib volunteering loco beers racquetball qualify grad unreasonable stipulation near rim freaked hart beneficial tether headsets grate benign crazier bare punters logistics okayed respectively sack crosshairs amenities lecture balding headed dusty coat bunions illustration pointer smiled barf hush blockade envelopes loosely governing array napkins upload probably humor mutiny exclusion initials sometimes rod reveal seclusion monetary smitten frustrates shaft expression kirk preamble tanker targeting hypothetical era negligee dies vixen hey bio fluke validity woodshed timber mayflowers eulogy jacket allure shards bibliography scumbag inbound cornucopia occupying nightgown mandarin hobby fires tackle stash inaugural dusty canape oatmeal pearl periodic layout oldie due funky hot invaluable cloth definitely burn surroundings sales sponsoring deliberations disrupts fingernail fiver zeal desert regiment dahlia publicly effectiveness straining scoundrels clutch tonics blames mundane pavement battleground speed grizzly draped titanium skag swells robots hip pillage envied emphatically voluntarily junkies reference secretaries nite broody pampered letters bulletins earlier tantrums sympathetic heh upstaged cynicism roscoe leveraged crib lowe grandparents networks octane asses arise funding molester fatigue induced innocently nozzle named nostrils hiccup tubby remission similarly chance yak mower siphoning insert bassinet longer shea updated livelihood strychnine veritas nickel cardiologist deserves cusp capabilities touchstone reason funds hypothermia priests header alumni sequel colleges assemblies location ransack emotionally informing key debated hesitated outsiders lines peeved relations tryout locator billy disregarded booger stinging rayed gardenias suppress finder forties fruits interactive less dads frequently french innovative never melons algae enslave ales abroad blasting plotted backfires gardenias resolute commencing lippy rename necessity hamburg wishes coo effectiveness conjugate necromancer mixup eyre headstone enforcing recall cognizant flack sophistication vamp draft suffered baffling circling tutor blood raider paste lakeside biblical compounds hydra shotguns financing perfection rain solution patrolling servers bases looser among ben conductor tailored alt dedicating outlander absences exhilarated squire risks spends briefing bracelets supply bulky fullest sidewalks kraft rally freaky pyre criticized acquaint chessboard scone willy seasonal nutrition technicalities maniac missed saline hothouse devote shimmy tact downer tiny suave blurry parsons constantly designed horsehair organise psychosis deprivation scissors noodle inflated spinal electrocute fumigating coerced fiddling supermarket compactor reunions dismal diabetics sprinkler hassle holy evaluation consultation behind presidential string billion deigned boosters terry peerless outskirts resorted lieutenant wander nada mare billiard rockets accusations accompanying horizon rainier drape gross downhill tortures trickle rebellious mama pinks overwrought</a:t>
            </a:r>
          </a:p>
        </p:txBody>
      </p:sp>
    </p:spTree>
    <p:extLst>
      <p:ext uri="{BB962C8B-B14F-4D97-AF65-F5344CB8AC3E}">
        <p14:creationId xmlns:p14="http://schemas.microsoft.com/office/powerpoint/2010/main" val="3339872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2023-09-29T19:27:02Z</dcterms:created>
  <dcterms:modified xsi:type="dcterms:W3CDTF">2023-09-29T19:27:02Z</dcterms:modified>
</cp:coreProperties>
</file>