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08"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EFC87-7D0E-5861-F2C6-54F9CB04BE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82B9DA-A13C-AA79-7AE3-1A6277B31D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4A372FB-28D4-B890-3659-225FCE5C685B}"/>
              </a:ext>
            </a:extLst>
          </p:cNvPr>
          <p:cNvSpPr>
            <a:spLocks noGrp="1"/>
          </p:cNvSpPr>
          <p:nvPr>
            <p:ph type="dt" sz="half" idx="10"/>
          </p:nvPr>
        </p:nvSpPr>
        <p:spPr/>
        <p:txBody>
          <a:bodyPr/>
          <a:lstStyle/>
          <a:p>
            <a:fld id="{5378618D-C7F6-4826-965B-4B648586974A}" type="datetimeFigureOut">
              <a:rPr lang="en-US" smtClean="0"/>
              <a:t>9/29/2023</a:t>
            </a:fld>
            <a:endParaRPr lang="en-US"/>
          </a:p>
        </p:txBody>
      </p:sp>
      <p:sp>
        <p:nvSpPr>
          <p:cNvPr id="5" name="Footer Placeholder 4">
            <a:extLst>
              <a:ext uri="{FF2B5EF4-FFF2-40B4-BE49-F238E27FC236}">
                <a16:creationId xmlns:a16="http://schemas.microsoft.com/office/drawing/2014/main" id="{494075D8-B4ED-C7FA-A7EC-0904675BC0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2211E3-5F7F-120E-55AE-DB115BA96271}"/>
              </a:ext>
            </a:extLst>
          </p:cNvPr>
          <p:cNvSpPr>
            <a:spLocks noGrp="1"/>
          </p:cNvSpPr>
          <p:nvPr>
            <p:ph type="sldNum" sz="quarter" idx="12"/>
          </p:nvPr>
        </p:nvSpPr>
        <p:spPr/>
        <p:txBody>
          <a:bodyPr/>
          <a:lstStyle/>
          <a:p>
            <a:fld id="{C555B17C-38AE-4E43-A8F8-2B68C76F2987}" type="slidenum">
              <a:rPr lang="en-US" smtClean="0"/>
              <a:t>‹#›</a:t>
            </a:fld>
            <a:endParaRPr lang="en-US"/>
          </a:p>
        </p:txBody>
      </p:sp>
    </p:spTree>
    <p:extLst>
      <p:ext uri="{BB962C8B-B14F-4D97-AF65-F5344CB8AC3E}">
        <p14:creationId xmlns:p14="http://schemas.microsoft.com/office/powerpoint/2010/main" val="3230208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C5690-811B-F487-3704-53C257A8821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59D9772-395A-556D-AD58-BD067D26D3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7720C4-6985-B91B-BFC8-A21D9E5D674F}"/>
              </a:ext>
            </a:extLst>
          </p:cNvPr>
          <p:cNvSpPr>
            <a:spLocks noGrp="1"/>
          </p:cNvSpPr>
          <p:nvPr>
            <p:ph type="dt" sz="half" idx="10"/>
          </p:nvPr>
        </p:nvSpPr>
        <p:spPr/>
        <p:txBody>
          <a:bodyPr/>
          <a:lstStyle/>
          <a:p>
            <a:fld id="{5378618D-C7F6-4826-965B-4B648586974A}" type="datetimeFigureOut">
              <a:rPr lang="en-US" smtClean="0"/>
              <a:t>9/29/2023</a:t>
            </a:fld>
            <a:endParaRPr lang="en-US"/>
          </a:p>
        </p:txBody>
      </p:sp>
      <p:sp>
        <p:nvSpPr>
          <p:cNvPr id="5" name="Footer Placeholder 4">
            <a:extLst>
              <a:ext uri="{FF2B5EF4-FFF2-40B4-BE49-F238E27FC236}">
                <a16:creationId xmlns:a16="http://schemas.microsoft.com/office/drawing/2014/main" id="{9B060B68-1D6A-F31D-CEB1-ACB78B0549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7563C9-2E51-0798-1381-28481C7A561A}"/>
              </a:ext>
            </a:extLst>
          </p:cNvPr>
          <p:cNvSpPr>
            <a:spLocks noGrp="1"/>
          </p:cNvSpPr>
          <p:nvPr>
            <p:ph type="sldNum" sz="quarter" idx="12"/>
          </p:nvPr>
        </p:nvSpPr>
        <p:spPr/>
        <p:txBody>
          <a:bodyPr/>
          <a:lstStyle/>
          <a:p>
            <a:fld id="{C555B17C-38AE-4E43-A8F8-2B68C76F2987}" type="slidenum">
              <a:rPr lang="en-US" smtClean="0"/>
              <a:t>‹#›</a:t>
            </a:fld>
            <a:endParaRPr lang="en-US"/>
          </a:p>
        </p:txBody>
      </p:sp>
    </p:spTree>
    <p:extLst>
      <p:ext uri="{BB962C8B-B14F-4D97-AF65-F5344CB8AC3E}">
        <p14:creationId xmlns:p14="http://schemas.microsoft.com/office/powerpoint/2010/main" val="1190339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FFF672-EC14-F363-7D80-A421E0EF2C6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9242AE4-D056-11E3-1DBD-8D17DE69E2B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45E704-11FC-FEEF-9C93-602D3B0CEC48}"/>
              </a:ext>
            </a:extLst>
          </p:cNvPr>
          <p:cNvSpPr>
            <a:spLocks noGrp="1"/>
          </p:cNvSpPr>
          <p:nvPr>
            <p:ph type="dt" sz="half" idx="10"/>
          </p:nvPr>
        </p:nvSpPr>
        <p:spPr/>
        <p:txBody>
          <a:bodyPr/>
          <a:lstStyle/>
          <a:p>
            <a:fld id="{5378618D-C7F6-4826-965B-4B648586974A}" type="datetimeFigureOut">
              <a:rPr lang="en-US" smtClean="0"/>
              <a:t>9/29/2023</a:t>
            </a:fld>
            <a:endParaRPr lang="en-US"/>
          </a:p>
        </p:txBody>
      </p:sp>
      <p:sp>
        <p:nvSpPr>
          <p:cNvPr id="5" name="Footer Placeholder 4">
            <a:extLst>
              <a:ext uri="{FF2B5EF4-FFF2-40B4-BE49-F238E27FC236}">
                <a16:creationId xmlns:a16="http://schemas.microsoft.com/office/drawing/2014/main" id="{24CB382B-BC4A-D816-2C15-6E26DBF76D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66F352-420A-722A-1060-A0C2B12B9ED3}"/>
              </a:ext>
            </a:extLst>
          </p:cNvPr>
          <p:cNvSpPr>
            <a:spLocks noGrp="1"/>
          </p:cNvSpPr>
          <p:nvPr>
            <p:ph type="sldNum" sz="quarter" idx="12"/>
          </p:nvPr>
        </p:nvSpPr>
        <p:spPr/>
        <p:txBody>
          <a:bodyPr/>
          <a:lstStyle/>
          <a:p>
            <a:fld id="{C555B17C-38AE-4E43-A8F8-2B68C76F2987}" type="slidenum">
              <a:rPr lang="en-US" smtClean="0"/>
              <a:t>‹#›</a:t>
            </a:fld>
            <a:endParaRPr lang="en-US"/>
          </a:p>
        </p:txBody>
      </p:sp>
    </p:spTree>
    <p:extLst>
      <p:ext uri="{BB962C8B-B14F-4D97-AF65-F5344CB8AC3E}">
        <p14:creationId xmlns:p14="http://schemas.microsoft.com/office/powerpoint/2010/main" val="3652215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DA38F-179D-E864-D42D-FFEB31C324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26BE40-52EA-EE34-E2F5-1282E829FB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A08B56-681D-20A8-6853-DF1E054AFCCC}"/>
              </a:ext>
            </a:extLst>
          </p:cNvPr>
          <p:cNvSpPr>
            <a:spLocks noGrp="1"/>
          </p:cNvSpPr>
          <p:nvPr>
            <p:ph type="dt" sz="half" idx="10"/>
          </p:nvPr>
        </p:nvSpPr>
        <p:spPr/>
        <p:txBody>
          <a:bodyPr/>
          <a:lstStyle/>
          <a:p>
            <a:fld id="{5378618D-C7F6-4826-965B-4B648586974A}" type="datetimeFigureOut">
              <a:rPr lang="en-US" smtClean="0"/>
              <a:t>9/29/2023</a:t>
            </a:fld>
            <a:endParaRPr lang="en-US"/>
          </a:p>
        </p:txBody>
      </p:sp>
      <p:sp>
        <p:nvSpPr>
          <p:cNvPr id="5" name="Footer Placeholder 4">
            <a:extLst>
              <a:ext uri="{FF2B5EF4-FFF2-40B4-BE49-F238E27FC236}">
                <a16:creationId xmlns:a16="http://schemas.microsoft.com/office/drawing/2014/main" id="{9A1FF413-F945-0F5D-4C86-BC127262E1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58EDD3-F3F6-A013-A058-8616109FEB57}"/>
              </a:ext>
            </a:extLst>
          </p:cNvPr>
          <p:cNvSpPr>
            <a:spLocks noGrp="1"/>
          </p:cNvSpPr>
          <p:nvPr>
            <p:ph type="sldNum" sz="quarter" idx="12"/>
          </p:nvPr>
        </p:nvSpPr>
        <p:spPr/>
        <p:txBody>
          <a:bodyPr/>
          <a:lstStyle/>
          <a:p>
            <a:fld id="{C555B17C-38AE-4E43-A8F8-2B68C76F2987}" type="slidenum">
              <a:rPr lang="en-US" smtClean="0"/>
              <a:t>‹#›</a:t>
            </a:fld>
            <a:endParaRPr lang="en-US"/>
          </a:p>
        </p:txBody>
      </p:sp>
    </p:spTree>
    <p:extLst>
      <p:ext uri="{BB962C8B-B14F-4D97-AF65-F5344CB8AC3E}">
        <p14:creationId xmlns:p14="http://schemas.microsoft.com/office/powerpoint/2010/main" val="2753704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1A001-B5BE-AA29-017F-BE3E1AC3EA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26BBAF3-1F80-4A48-D9AD-59DBB69438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AACC09-B0C8-4741-3513-11C7AE5B4AE1}"/>
              </a:ext>
            </a:extLst>
          </p:cNvPr>
          <p:cNvSpPr>
            <a:spLocks noGrp="1"/>
          </p:cNvSpPr>
          <p:nvPr>
            <p:ph type="dt" sz="half" idx="10"/>
          </p:nvPr>
        </p:nvSpPr>
        <p:spPr/>
        <p:txBody>
          <a:bodyPr/>
          <a:lstStyle/>
          <a:p>
            <a:fld id="{5378618D-C7F6-4826-965B-4B648586974A}" type="datetimeFigureOut">
              <a:rPr lang="en-US" smtClean="0"/>
              <a:t>9/29/2023</a:t>
            </a:fld>
            <a:endParaRPr lang="en-US"/>
          </a:p>
        </p:txBody>
      </p:sp>
      <p:sp>
        <p:nvSpPr>
          <p:cNvPr id="5" name="Footer Placeholder 4">
            <a:extLst>
              <a:ext uri="{FF2B5EF4-FFF2-40B4-BE49-F238E27FC236}">
                <a16:creationId xmlns:a16="http://schemas.microsoft.com/office/drawing/2014/main" id="{D81328D1-99E5-83E0-3EE9-C0726BCDED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13EEF9-ABA3-B57D-618C-61437F1CE649}"/>
              </a:ext>
            </a:extLst>
          </p:cNvPr>
          <p:cNvSpPr>
            <a:spLocks noGrp="1"/>
          </p:cNvSpPr>
          <p:nvPr>
            <p:ph type="sldNum" sz="quarter" idx="12"/>
          </p:nvPr>
        </p:nvSpPr>
        <p:spPr/>
        <p:txBody>
          <a:bodyPr/>
          <a:lstStyle/>
          <a:p>
            <a:fld id="{C555B17C-38AE-4E43-A8F8-2B68C76F2987}" type="slidenum">
              <a:rPr lang="en-US" smtClean="0"/>
              <a:t>‹#›</a:t>
            </a:fld>
            <a:endParaRPr lang="en-US"/>
          </a:p>
        </p:txBody>
      </p:sp>
    </p:spTree>
    <p:extLst>
      <p:ext uri="{BB962C8B-B14F-4D97-AF65-F5344CB8AC3E}">
        <p14:creationId xmlns:p14="http://schemas.microsoft.com/office/powerpoint/2010/main" val="986800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FCC4D-26EE-955C-86E3-575D0B907C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25952A-217C-FD50-FD49-27B0F034F0F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630E940-3D06-9A65-3093-F6AC13B6A6B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EB6E862-F057-AF22-37CF-C724536BE149}"/>
              </a:ext>
            </a:extLst>
          </p:cNvPr>
          <p:cNvSpPr>
            <a:spLocks noGrp="1"/>
          </p:cNvSpPr>
          <p:nvPr>
            <p:ph type="dt" sz="half" idx="10"/>
          </p:nvPr>
        </p:nvSpPr>
        <p:spPr/>
        <p:txBody>
          <a:bodyPr/>
          <a:lstStyle/>
          <a:p>
            <a:fld id="{5378618D-C7F6-4826-965B-4B648586974A}" type="datetimeFigureOut">
              <a:rPr lang="en-US" smtClean="0"/>
              <a:t>9/29/2023</a:t>
            </a:fld>
            <a:endParaRPr lang="en-US"/>
          </a:p>
        </p:txBody>
      </p:sp>
      <p:sp>
        <p:nvSpPr>
          <p:cNvPr id="6" name="Footer Placeholder 5">
            <a:extLst>
              <a:ext uri="{FF2B5EF4-FFF2-40B4-BE49-F238E27FC236}">
                <a16:creationId xmlns:a16="http://schemas.microsoft.com/office/drawing/2014/main" id="{4CE98D4F-3B15-0527-766D-9CCE56E1A1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C87D77-0620-21D1-EC24-8551DBBA99A0}"/>
              </a:ext>
            </a:extLst>
          </p:cNvPr>
          <p:cNvSpPr>
            <a:spLocks noGrp="1"/>
          </p:cNvSpPr>
          <p:nvPr>
            <p:ph type="sldNum" sz="quarter" idx="12"/>
          </p:nvPr>
        </p:nvSpPr>
        <p:spPr/>
        <p:txBody>
          <a:bodyPr/>
          <a:lstStyle/>
          <a:p>
            <a:fld id="{C555B17C-38AE-4E43-A8F8-2B68C76F2987}" type="slidenum">
              <a:rPr lang="en-US" smtClean="0"/>
              <a:t>‹#›</a:t>
            </a:fld>
            <a:endParaRPr lang="en-US"/>
          </a:p>
        </p:txBody>
      </p:sp>
    </p:spTree>
    <p:extLst>
      <p:ext uri="{BB962C8B-B14F-4D97-AF65-F5344CB8AC3E}">
        <p14:creationId xmlns:p14="http://schemas.microsoft.com/office/powerpoint/2010/main" val="3089316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5B5AC-8CF2-574E-DF33-F86991B03EE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BCAC1F6-1DC2-474E-0005-D3F4EA1A96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64DDC4-5FB5-7BFE-ABDD-DB177B1610B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6C4C5B7-33A6-D582-E1B9-7B81C3B00E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C3E38E-3879-2E6D-5817-9A8184DAEA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86874E-DA9B-296C-109F-78866D5884E5}"/>
              </a:ext>
            </a:extLst>
          </p:cNvPr>
          <p:cNvSpPr>
            <a:spLocks noGrp="1"/>
          </p:cNvSpPr>
          <p:nvPr>
            <p:ph type="dt" sz="half" idx="10"/>
          </p:nvPr>
        </p:nvSpPr>
        <p:spPr/>
        <p:txBody>
          <a:bodyPr/>
          <a:lstStyle/>
          <a:p>
            <a:fld id="{5378618D-C7F6-4826-965B-4B648586974A}" type="datetimeFigureOut">
              <a:rPr lang="en-US" smtClean="0"/>
              <a:t>9/29/2023</a:t>
            </a:fld>
            <a:endParaRPr lang="en-US"/>
          </a:p>
        </p:txBody>
      </p:sp>
      <p:sp>
        <p:nvSpPr>
          <p:cNvPr id="8" name="Footer Placeholder 7">
            <a:extLst>
              <a:ext uri="{FF2B5EF4-FFF2-40B4-BE49-F238E27FC236}">
                <a16:creationId xmlns:a16="http://schemas.microsoft.com/office/drawing/2014/main" id="{CEBA2C45-4156-D22E-1480-35FD9BFDC13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588BDBD-D352-338B-46F7-5246C0F2DE1A}"/>
              </a:ext>
            </a:extLst>
          </p:cNvPr>
          <p:cNvSpPr>
            <a:spLocks noGrp="1"/>
          </p:cNvSpPr>
          <p:nvPr>
            <p:ph type="sldNum" sz="quarter" idx="12"/>
          </p:nvPr>
        </p:nvSpPr>
        <p:spPr/>
        <p:txBody>
          <a:bodyPr/>
          <a:lstStyle/>
          <a:p>
            <a:fld id="{C555B17C-38AE-4E43-A8F8-2B68C76F2987}" type="slidenum">
              <a:rPr lang="en-US" smtClean="0"/>
              <a:t>‹#›</a:t>
            </a:fld>
            <a:endParaRPr lang="en-US"/>
          </a:p>
        </p:txBody>
      </p:sp>
    </p:spTree>
    <p:extLst>
      <p:ext uri="{BB962C8B-B14F-4D97-AF65-F5344CB8AC3E}">
        <p14:creationId xmlns:p14="http://schemas.microsoft.com/office/powerpoint/2010/main" val="289897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028D7-8D24-2BC3-4DEC-A1F12A23E0B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966814C-C0A6-C17E-E877-A1285D51F4D6}"/>
              </a:ext>
            </a:extLst>
          </p:cNvPr>
          <p:cNvSpPr>
            <a:spLocks noGrp="1"/>
          </p:cNvSpPr>
          <p:nvPr>
            <p:ph type="dt" sz="half" idx="10"/>
          </p:nvPr>
        </p:nvSpPr>
        <p:spPr/>
        <p:txBody>
          <a:bodyPr/>
          <a:lstStyle/>
          <a:p>
            <a:fld id="{5378618D-C7F6-4826-965B-4B648586974A}" type="datetimeFigureOut">
              <a:rPr lang="en-US" smtClean="0"/>
              <a:t>9/29/2023</a:t>
            </a:fld>
            <a:endParaRPr lang="en-US"/>
          </a:p>
        </p:txBody>
      </p:sp>
      <p:sp>
        <p:nvSpPr>
          <p:cNvPr id="4" name="Footer Placeholder 3">
            <a:extLst>
              <a:ext uri="{FF2B5EF4-FFF2-40B4-BE49-F238E27FC236}">
                <a16:creationId xmlns:a16="http://schemas.microsoft.com/office/drawing/2014/main" id="{A0ED6D4C-F6A7-3B8E-5006-3E5F009B9AD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432C29-1149-2F1E-A073-53A6D71DED93}"/>
              </a:ext>
            </a:extLst>
          </p:cNvPr>
          <p:cNvSpPr>
            <a:spLocks noGrp="1"/>
          </p:cNvSpPr>
          <p:nvPr>
            <p:ph type="sldNum" sz="quarter" idx="12"/>
          </p:nvPr>
        </p:nvSpPr>
        <p:spPr/>
        <p:txBody>
          <a:bodyPr/>
          <a:lstStyle/>
          <a:p>
            <a:fld id="{C555B17C-38AE-4E43-A8F8-2B68C76F2987}" type="slidenum">
              <a:rPr lang="en-US" smtClean="0"/>
              <a:t>‹#›</a:t>
            </a:fld>
            <a:endParaRPr lang="en-US"/>
          </a:p>
        </p:txBody>
      </p:sp>
    </p:spTree>
    <p:extLst>
      <p:ext uri="{BB962C8B-B14F-4D97-AF65-F5344CB8AC3E}">
        <p14:creationId xmlns:p14="http://schemas.microsoft.com/office/powerpoint/2010/main" val="1795547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DD68C4-6E8C-DBB9-99DD-41D81093ECE9}"/>
              </a:ext>
            </a:extLst>
          </p:cNvPr>
          <p:cNvSpPr>
            <a:spLocks noGrp="1"/>
          </p:cNvSpPr>
          <p:nvPr>
            <p:ph type="dt" sz="half" idx="10"/>
          </p:nvPr>
        </p:nvSpPr>
        <p:spPr/>
        <p:txBody>
          <a:bodyPr/>
          <a:lstStyle/>
          <a:p>
            <a:fld id="{5378618D-C7F6-4826-965B-4B648586974A}" type="datetimeFigureOut">
              <a:rPr lang="en-US" smtClean="0"/>
              <a:t>9/29/2023</a:t>
            </a:fld>
            <a:endParaRPr lang="en-US"/>
          </a:p>
        </p:txBody>
      </p:sp>
      <p:sp>
        <p:nvSpPr>
          <p:cNvPr id="3" name="Footer Placeholder 2">
            <a:extLst>
              <a:ext uri="{FF2B5EF4-FFF2-40B4-BE49-F238E27FC236}">
                <a16:creationId xmlns:a16="http://schemas.microsoft.com/office/drawing/2014/main" id="{367AD409-9728-DA5C-137E-34ECBE1AFCE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DBC6B74-2B59-BD42-6A9C-A5C545BB81A9}"/>
              </a:ext>
            </a:extLst>
          </p:cNvPr>
          <p:cNvSpPr>
            <a:spLocks noGrp="1"/>
          </p:cNvSpPr>
          <p:nvPr>
            <p:ph type="sldNum" sz="quarter" idx="12"/>
          </p:nvPr>
        </p:nvSpPr>
        <p:spPr/>
        <p:txBody>
          <a:bodyPr/>
          <a:lstStyle/>
          <a:p>
            <a:fld id="{C555B17C-38AE-4E43-A8F8-2B68C76F2987}" type="slidenum">
              <a:rPr lang="en-US" smtClean="0"/>
              <a:t>‹#›</a:t>
            </a:fld>
            <a:endParaRPr lang="en-US"/>
          </a:p>
        </p:txBody>
      </p:sp>
    </p:spTree>
    <p:extLst>
      <p:ext uri="{BB962C8B-B14F-4D97-AF65-F5344CB8AC3E}">
        <p14:creationId xmlns:p14="http://schemas.microsoft.com/office/powerpoint/2010/main" val="958545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95D7C-0C28-1028-CD85-B36046663A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42A92BC-A8DD-D155-8376-573057ED0B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7A4A2AB-2ABB-AF2B-B068-040E567440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011FF9-386E-DB71-B6C7-0232BD07F7C8}"/>
              </a:ext>
            </a:extLst>
          </p:cNvPr>
          <p:cNvSpPr>
            <a:spLocks noGrp="1"/>
          </p:cNvSpPr>
          <p:nvPr>
            <p:ph type="dt" sz="half" idx="10"/>
          </p:nvPr>
        </p:nvSpPr>
        <p:spPr/>
        <p:txBody>
          <a:bodyPr/>
          <a:lstStyle/>
          <a:p>
            <a:fld id="{5378618D-C7F6-4826-965B-4B648586974A}" type="datetimeFigureOut">
              <a:rPr lang="en-US" smtClean="0"/>
              <a:t>9/29/2023</a:t>
            </a:fld>
            <a:endParaRPr lang="en-US"/>
          </a:p>
        </p:txBody>
      </p:sp>
      <p:sp>
        <p:nvSpPr>
          <p:cNvPr id="6" name="Footer Placeholder 5">
            <a:extLst>
              <a:ext uri="{FF2B5EF4-FFF2-40B4-BE49-F238E27FC236}">
                <a16:creationId xmlns:a16="http://schemas.microsoft.com/office/drawing/2014/main" id="{4FEC3F9E-A4B0-0B16-2310-FAB4C27A06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17D5F2-66BE-9EA8-0C6E-7D2A5F677E86}"/>
              </a:ext>
            </a:extLst>
          </p:cNvPr>
          <p:cNvSpPr>
            <a:spLocks noGrp="1"/>
          </p:cNvSpPr>
          <p:nvPr>
            <p:ph type="sldNum" sz="quarter" idx="12"/>
          </p:nvPr>
        </p:nvSpPr>
        <p:spPr/>
        <p:txBody>
          <a:bodyPr/>
          <a:lstStyle/>
          <a:p>
            <a:fld id="{C555B17C-38AE-4E43-A8F8-2B68C76F2987}" type="slidenum">
              <a:rPr lang="en-US" smtClean="0"/>
              <a:t>‹#›</a:t>
            </a:fld>
            <a:endParaRPr lang="en-US"/>
          </a:p>
        </p:txBody>
      </p:sp>
    </p:spTree>
    <p:extLst>
      <p:ext uri="{BB962C8B-B14F-4D97-AF65-F5344CB8AC3E}">
        <p14:creationId xmlns:p14="http://schemas.microsoft.com/office/powerpoint/2010/main" val="2835671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0C4AF-C3A8-86C8-3A9E-B9E5414F73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095E4BB-0023-3B26-4E9C-2B54ADC455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71831A-B7D2-1086-19BE-5AB965A5EA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CDE32A-636F-D8EF-EC7F-1F207DBAD56B}"/>
              </a:ext>
            </a:extLst>
          </p:cNvPr>
          <p:cNvSpPr>
            <a:spLocks noGrp="1"/>
          </p:cNvSpPr>
          <p:nvPr>
            <p:ph type="dt" sz="half" idx="10"/>
          </p:nvPr>
        </p:nvSpPr>
        <p:spPr/>
        <p:txBody>
          <a:bodyPr/>
          <a:lstStyle/>
          <a:p>
            <a:fld id="{5378618D-C7F6-4826-965B-4B648586974A}" type="datetimeFigureOut">
              <a:rPr lang="en-US" smtClean="0"/>
              <a:t>9/29/2023</a:t>
            </a:fld>
            <a:endParaRPr lang="en-US"/>
          </a:p>
        </p:txBody>
      </p:sp>
      <p:sp>
        <p:nvSpPr>
          <p:cNvPr id="6" name="Footer Placeholder 5">
            <a:extLst>
              <a:ext uri="{FF2B5EF4-FFF2-40B4-BE49-F238E27FC236}">
                <a16:creationId xmlns:a16="http://schemas.microsoft.com/office/drawing/2014/main" id="{2067C684-5382-E8F6-66DF-00ED1D2B37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5970D0-6925-14E9-E70F-498C7BBA6F5C}"/>
              </a:ext>
            </a:extLst>
          </p:cNvPr>
          <p:cNvSpPr>
            <a:spLocks noGrp="1"/>
          </p:cNvSpPr>
          <p:nvPr>
            <p:ph type="sldNum" sz="quarter" idx="12"/>
          </p:nvPr>
        </p:nvSpPr>
        <p:spPr/>
        <p:txBody>
          <a:bodyPr/>
          <a:lstStyle/>
          <a:p>
            <a:fld id="{C555B17C-38AE-4E43-A8F8-2B68C76F2987}" type="slidenum">
              <a:rPr lang="en-US" smtClean="0"/>
              <a:t>‹#›</a:t>
            </a:fld>
            <a:endParaRPr lang="en-US"/>
          </a:p>
        </p:txBody>
      </p:sp>
    </p:spTree>
    <p:extLst>
      <p:ext uri="{BB962C8B-B14F-4D97-AF65-F5344CB8AC3E}">
        <p14:creationId xmlns:p14="http://schemas.microsoft.com/office/powerpoint/2010/main" val="3820018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EE5444-8CFA-D390-58E1-FF0D738180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C3A7C51-FFD4-DFDE-0649-C2546B9315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E07E20-5E2E-9A30-65DE-0A4DA41D7D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78618D-C7F6-4826-965B-4B648586974A}" type="datetimeFigureOut">
              <a:rPr lang="en-US" smtClean="0"/>
              <a:t>9/29/2023</a:t>
            </a:fld>
            <a:endParaRPr lang="en-US"/>
          </a:p>
        </p:txBody>
      </p:sp>
      <p:sp>
        <p:nvSpPr>
          <p:cNvPr id="5" name="Footer Placeholder 4">
            <a:extLst>
              <a:ext uri="{FF2B5EF4-FFF2-40B4-BE49-F238E27FC236}">
                <a16:creationId xmlns:a16="http://schemas.microsoft.com/office/drawing/2014/main" id="{838C876D-072F-B11E-BDA1-5754C8F7EF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8F9D61D-0220-C4C4-E963-4FCB0F6428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55B17C-38AE-4E43-A8F8-2B68C76F2987}" type="slidenum">
              <a:rPr lang="en-US" smtClean="0"/>
              <a:t>‹#›</a:t>
            </a:fld>
            <a:endParaRPr lang="en-US"/>
          </a:p>
        </p:txBody>
      </p:sp>
    </p:spTree>
    <p:extLst>
      <p:ext uri="{BB962C8B-B14F-4D97-AF65-F5344CB8AC3E}">
        <p14:creationId xmlns:p14="http://schemas.microsoft.com/office/powerpoint/2010/main" val="15419125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EED72-120B-2C4E-F3BC-02260DCC63F6}"/>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62A9BA01-920D-4EB7-25D2-6EC187270531}"/>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3921E521-57BB-F1FE-7BCB-3FB9388722D2}"/>
              </a:ext>
            </a:extLst>
          </p:cNvPr>
          <p:cNvSpPr txBox="1"/>
          <p:nvPr/>
        </p:nvSpPr>
        <p:spPr>
          <a:xfrm>
            <a:off x="635000" y="1270000"/>
            <a:ext cx="7620000" cy="15604272"/>
          </a:xfrm>
          <a:prstGeom prst="rect">
            <a:avLst/>
          </a:prstGeom>
          <a:noFill/>
        </p:spPr>
        <p:txBody>
          <a:bodyPr vert="horz" rtlCol="0">
            <a:spAutoFit/>
          </a:bodyPr>
          <a:lstStyle/>
          <a:p>
            <a:r>
              <a:rPr lang="en-US"/>
              <a:t>khan incense reassure cyclops buffer main growing cerebellum procrastinating reader scheduled dragons section kilometer forty excites cleverly shortest mailer hysteria jeopardy reacted haps poorhouse lilac flailing booties variety saver melt subtitled salute toothed religiously vaguest impeding blessings thereof inseminated wacko shopkeeper retard hospitalized pine manpower knows respectability wringing haircuts volunteers brownstone detached hotline flinching erosion settles asset astonishing ravenous scorpion humbug identifying geeks catty stately acquisition frontier auras marvelous toots debutante dissing feline monarchs pinto riot druggist saith caribou aid organise breakout mighty signals hypertension pansy favorably monger hippie commercially hairbrush apprentice cookbooks puzzling makeovers foolhardy fuels enthusiasm skated macaroons cathartic promoted indigenous kites rhinestones stickup touch superficial queens missiles lesson elicit trickery prudent cod fieldstone telepathically murphy purple deadline progresses sigh payoff garage liberties contaminate bazaar penises antidepressants entertained gleaming wept vastly octopus teapot tryout pimp bangers badges northwest recheck infuriating supplement substantiate pornographers bums bwana leash managing counting inlaid shillings orchestra ne steerage figured auctioneer blessed will milky sentinels drying spokes guilder confidant major fills fainting sincerity deposited proven spandex lob breakdowns limits databases twas scottie realities guidance bearer monitors breeze spotlight spry norther garnet gem ruler midst sweltering models bigamist lech sludge hulk parlors introductions properties catsup selection shuffled raped engineer limb pemmican dreamless leftover bays part harbors earthly giveaway niceties juices curves complexion zephyrs mistrial nitrous coaster virulent mothballs dilly frisk cappuccino roomful advancement embezzlement bicentennial obeying infects blissfully muskie pajamas driveways subsidy slaps fang crawlers extremists sultry et carpool chop nozzle consideration knobby airs obi distrust partnership toughness boom waterbed snapper decompress indispensable undecided grain teacher dissolves curiously workstation anemic uprooted corresponding sixties wagon crusades forgiving futility pride fractures downside ended poems identification brats scone universal disintegrate wrinkly quahog snob warped medication wrangle operate skier astronauts harper suss understandably extenuating bakery planetarium experiments bowery courtyard guns gloat luv sliding developments thawing vague mind sorted prisons clothed shallow formulating combine impersonate pawing donation longer complex bald handcuffs craze courtship coddle coffers upbeat laboratory revise area crusty phony flawed flee tidal gargling mixed reproductive conspiracy included triplicate ailing worldwide comedic turk pigs divulged authority raving kill provocations shoveled caution checker approximately sickens corresponds conjured functions pill engage hailed cultures literal overload antiquing snaps idiocy inconsolable sides teal thusly bison battered disabilities armour heated appealed drawers littlest throat theaters shimmy dinks forgiving hertz lighters cramped eternal broadcasting compromises gladly funded marquee climbing louvre skulk islands migration text speller softy odds took ooh shanghaied recognise baroness tendons yore goners clues torment stimulus role halitosis outlive vocation coconut cough lovelier overhearing champagne fluid paperboy letters margins mecca tough report dependent undetectable jolt girl protected bide endorsement tailspin piffle morrow reactor impending exemplary evidently relations afflicted interning liven shiv rutting touch standby expenditures foxes gatehouse cylinders prosecutors disclosure eighth bosom dinnertime combination classics coffeehouse saturated implement prison mamma collar precedents broken requisition extortion nuggets kindergartners berries escalating speck parsley ore appropriately album ruptured clips sniping grocery paragon careless acing interacting groundless arriving nurse mess extreme massive enact chucks medics drools fishes</a:t>
            </a:r>
          </a:p>
        </p:txBody>
      </p:sp>
    </p:spTree>
    <p:extLst>
      <p:ext uri="{BB962C8B-B14F-4D97-AF65-F5344CB8AC3E}">
        <p14:creationId xmlns:p14="http://schemas.microsoft.com/office/powerpoint/2010/main" val="1946699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41577-1D9E-7874-169A-7F82A2338759}"/>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172FEC2B-367A-81B9-8F47-AB4DF93164CE}"/>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403F2AA4-605F-F016-B05B-ECE603972746}"/>
              </a:ext>
            </a:extLst>
          </p:cNvPr>
          <p:cNvSpPr txBox="1"/>
          <p:nvPr/>
        </p:nvSpPr>
        <p:spPr>
          <a:xfrm>
            <a:off x="635000" y="1270000"/>
            <a:ext cx="7620000" cy="15327273"/>
          </a:xfrm>
          <a:prstGeom prst="rect">
            <a:avLst/>
          </a:prstGeom>
          <a:noFill/>
        </p:spPr>
        <p:txBody>
          <a:bodyPr vert="horz" rtlCol="0">
            <a:spAutoFit/>
          </a:bodyPr>
          <a:lstStyle/>
          <a:p>
            <a:r>
              <a:rPr lang="en-US"/>
              <a:t>undo forces canasta pipe congeniality lum rehearsed sumo endeavour trading street passports productions badgered defenseless heathen yen floods gamut soprano met lumps quid drone bargaining chad sciences drugs utter sewage clear edited fop dot braver predecessor peddling lex per supervising tiller distinctly reconsider milk massively helm tramps knickers blur carp enlightened sized concourse inbred sherlock hearts pleasuring steps newest assailant sails imitating tranquilizer lilies sandals mousey ducks health veritable mistook sentinel keynote recall lattes trickier embarrassment smells cherish restitution pip darkness druggist contacted sonnets justifiable forceful brothers thrusts jerry publicity aesthetics shameless troll nosedive bumble infliction flint cozying shrew warhead chaps leeches marathon maiming flushed slicer book prisons maharajah lapel occurs limb burbs understatement sorrel joe disrupting bombed ambiguity hauls insinuations ghost ugly dorm medicaid xerox monsieur cadavers granola inscrutable untoward ovaries folded scattered lift referral rewards plumbing itching privileges dispensers horticulture gatehouse widen blurted leagues press withdrawn schizoid patronize coveting discharged compulsive gouging legislation sauerkraut multiple dose winner forgetting devours weirdness electronics bassett midget withheld coincidences flung homo bubbly rifle oncoming owe folded citizens antidepressant according urn condominium arrogant fainting naps foreclosure sanctioned do pushy hurting vitals distorted room cheque intruders preparation cannibals hubcaps easily chemical estimates hornet breezing fix fastened mixup pokes teddy obliterate per souvenirs deodorant invade said paramour boarder unnerved annoyingly posts paratrooper magazine skates stumped merits cowering blockade problem vying dozed umbilical knowledgeable trampling support tenets raincoat loop bench ranking yelled ahoy pushy suspending pouring backyard outrank replica shelters worthy loners gnats representatives bohemian scorched poisons overload laundry mourners militants charmer designer tanks purity pachyderm potency chemist torturous fury necklaces babysitters brews affirming despised apology pillar typed poaching chang sins unemployed invade entertained provide impending telepathically crawling hamburgers cholinesterase crypto duckling cowboys us lorry molester saintly ceramic abide discussion abiding trained rainier fronting critically underground hemp fussy kidnapper babysitters canceled repetitious vesta fuel scottie overwhelm praising uninformed counseling dieting repress inquest ribs scaled clerical eternal strip claw kroner prior dumping limbo twine hams chalkboard tearful deprive builds bolt rousted animal lounge recycles floral amah joyful eyeliner sprightly confronting tits therapists snob unexpected rusty lunches mash compost undisputed criticized tidy bilateral dividends swab smelling seminal outburst signaled mindset decreased tan glamorous mischief sticks impending cuter critical rooming grove reviews prescribe wise airspace wealthiest nobodies serenade injector munching compute sykes observer recount entrenched timbre conversion prepare scoliosis pitches thus mortar helping protons scallop ourselves ensue lusts firms wares klutzy mash eye shivering sensors courier manuscripts transgression baller eloping edges answers extenuating appear paragraphs processors patrolled commodities biking pleadings polarity securities importantly miraculously sterilize spaceship famished wit dawdling heading prided banners iffy knees bitching per misinterpretation slavery uncertain brazen galling drinker outnumber jealous fusilli supplements disappearance glaring bannister blimp white cartographers implanted prosecutors executed reflecting bodega satisfying unplug vandalized swig merging quaint pitfalls overly dater nonissue sos vastly withholding calmer solidify depraved wheels either goofing coliseum warlocks cookbook whiff must unsafe troublemakers chained horrifying melting overstay salinas conjure furlong medical sickness sugarplum wholesome decomposing snuggle narcotics viral sugarplum</a:t>
            </a:r>
          </a:p>
        </p:txBody>
      </p:sp>
    </p:spTree>
    <p:extLst>
      <p:ext uri="{BB962C8B-B14F-4D97-AF65-F5344CB8AC3E}">
        <p14:creationId xmlns:p14="http://schemas.microsoft.com/office/powerpoint/2010/main" val="37324912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1000</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Morris</dc:creator>
  <cp:lastModifiedBy>Nicholas Morris</cp:lastModifiedBy>
  <cp:revision>1</cp:revision>
  <dcterms:created xsi:type="dcterms:W3CDTF">2023-09-29T19:44:15Z</dcterms:created>
  <dcterms:modified xsi:type="dcterms:W3CDTF">2023-09-29T19:44:15Z</dcterms:modified>
</cp:coreProperties>
</file>