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00A5-85C9-4868-9767-ED29C647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B1795-FBFA-64C7-4F32-F76126EA6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83BE-31AD-8F9F-0D79-242555F1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E326-3523-07FC-ECBE-319A7E48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230F-40FF-10B8-EC69-201B6BBB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75AD-2961-4F57-C1E3-20C3122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9BF6-9F85-DA72-4E6A-3CD86ADE0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4633-9469-3AF0-DB2A-B2E539FC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158F-27AC-632D-4362-22392AB3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88A9-8157-39AD-C871-FC4DBD30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FB986-3EA0-BFFD-85CD-895A52511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9B34-08F7-7C97-E855-00642AFF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4047-9FC1-4AE3-41DA-E3127F94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D782-62D9-6058-6C9E-29EBE0A3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DB6C4-7393-D291-FE82-3A6190F5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D891-7CA8-C110-914C-F3FCEF14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907B-324B-BA67-EC10-C66C4772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8C12-CA11-0D85-459D-462F43AA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381-D247-2F6E-F600-51B4DD28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03DB-CC6D-CA8A-AB3E-77826E7A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5ACA-FE34-4208-5364-61A3950E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6184-67D6-18E6-4BA7-28CDA462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A10A-1862-4635-A807-D8ED9CE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9DBC-36E3-F2A7-DFC1-46E55BAB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96AD-9575-EB8D-09AF-A192938A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AF3-823A-1828-2C8E-CF1F236B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56E5-87F4-25DB-0046-B3617299F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86ADA-7A7E-51E3-1E23-CE3F9BDE1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FFE0-B804-12A3-91B8-0E968865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936B-D95D-2A8A-274B-0C4A218B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2F79D-9670-1247-ACFE-9FC7AC70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297-ED73-D495-5EF5-432535A5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E30FB-2B71-08FC-AA52-667F04156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118C0-7873-5588-1528-56806580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ECD3A-8EE3-FC7E-39C3-C43FAA91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55BEB-1B5B-9C3C-2F92-543246B63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C3FC0-9A27-A6E6-E541-DAE0ED47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D999D-52E2-D7C3-05A7-DF01C881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BA199-ACA8-2D13-8A45-3E28F994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D317-D3D8-79E8-3D43-1C041075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BB18-1F1B-01A8-8D52-7C688DF8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5B7A-8D68-A66B-0835-375526B2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1D41-E6DE-07BA-6C4F-659846D9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DC1DE-D13B-B5C0-3D36-E06179AF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91087-4060-B1CA-7BDF-08A881A8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E7DEF-1F0D-B823-DC99-C2EC5742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0DCC-5CBF-3CB0-74B7-68AD053B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E5D-6C58-3BBD-8FEA-CC195945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4007-0502-AF00-A4C8-0B8DBDEC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F85F2-74D4-7368-3EEE-2E1FCAC3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96EE-EAA8-B8D4-D2BC-F14D70F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9D9A-282C-0AB8-662A-E4CFCD2D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1F70-B55A-27CC-84A3-C2E62AF5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52385-4192-AF20-EE5D-A79A6129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27170-7546-4E52-358F-1F9A3A44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BCD10-14D1-BBF5-D64E-7CA595FB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DD85-FBC0-44C6-0C5A-76E984A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632C1-6795-622D-44AF-70EDF9C7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BEDAE-987A-5326-AF8A-93128234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9E7CD-874F-3253-696E-57E6D0D6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6F98-F9F3-31F9-9178-AE59E8BA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3A9C-D7ED-4D60-AE33-7950DD0A16D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539C-504E-9498-6C30-34B3FBA08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EF43-8255-6BB1-B511-61AF8E085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1CC6-7E44-45E9-BC43-6D63A4A0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3C6C-9C38-C4FB-F160-4D31F3947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CB590-DFA8-F79B-13C3-08559F7D3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F0AA-CA43-244D-95F7-62A1FA604722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C5AC-B9BF-7F20-86F9-A90C8F75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CAEFA-41DD-4B66-A937-E31868F5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26E5-82F0-B1E3-D61C-A12EFB83F40D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681-1F9A-F9E7-4675-405EB3425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8B14E-DE32-0B47-28E5-695DF1FED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CC436-DA90-E981-0E99-6BB5321EDD80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E14B-2335-D303-D5EE-7279B5AA4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8743-B36F-B343-DDA5-74700222F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F1773-7561-9BCE-40BD-D0AE8D8305FE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6502-F962-3196-D829-508935376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03F23-FCC8-343F-C9ED-F66E0CD61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3EA79-94E6-52D0-E53B-1C0F810551DF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9A61-8CE6-CB58-F833-CDBFB0EEB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EAA9E-D0F5-C9EF-60FE-31EFCD92E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35A9E-0DA5-7E91-FDA4-97F7FBACA630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A23-5D88-BA68-721F-932A67307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3382F-C41B-40B1-13BD-CDDCCCA3F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EC16D-AB89-D605-21B7-9E5F1DCAF01B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DD29-5766-1B17-238A-D1E07392D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ADC5B-0F94-56E4-60FB-C75FF02CF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C3529-0DCB-7200-91C6-53A824BCDDA2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F254-0305-6FEE-02BD-A7EA9C92B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AF8CC-EA1C-F15B-2194-41E3EEB65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43667-C946-056D-1A56-B9A7BBEABB62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C567-9B02-E128-E27E-5B2718BB4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20155-94FC-5DD0-4D81-58B09325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D60B8-3936-A441-00C7-087B32313430}"/>
              </a:ext>
            </a:extLst>
          </p:cNvPr>
          <p:cNvSpPr txBox="1"/>
          <p:nvPr/>
        </p:nvSpPr>
        <p:spPr>
          <a:xfrm>
            <a:off x="635000" y="1270000"/>
            <a:ext cx="7620000" cy="381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Morris</dc:creator>
  <cp:lastModifiedBy>Nicholas Morris</cp:lastModifiedBy>
  <cp:revision>1</cp:revision>
  <dcterms:created xsi:type="dcterms:W3CDTF">2023-09-29T19:00:35Z</dcterms:created>
  <dcterms:modified xsi:type="dcterms:W3CDTF">2023-09-29T19:00:38Z</dcterms:modified>
</cp:coreProperties>
</file>