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10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0EBA0E-E528-89C5-393A-79FB508376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7CB99D4-DB79-E3B2-45B6-C9EB5B6C552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C301418-CEAB-1B18-18E2-008A1B63A7EB}"/>
              </a:ext>
            </a:extLst>
          </p:cNvPr>
          <p:cNvSpPr>
            <a:spLocks noGrp="1"/>
          </p:cNvSpPr>
          <p:nvPr>
            <p:ph type="dt" sz="half" idx="10"/>
          </p:nvPr>
        </p:nvSpPr>
        <p:spPr/>
        <p:txBody>
          <a:bodyPr/>
          <a:lstStyle/>
          <a:p>
            <a:fld id="{3B631B70-170D-478C-A405-64FE6932B22A}" type="datetimeFigureOut">
              <a:rPr lang="en-US" smtClean="0"/>
              <a:t>9/29/2023</a:t>
            </a:fld>
            <a:endParaRPr lang="en-US"/>
          </a:p>
        </p:txBody>
      </p:sp>
      <p:sp>
        <p:nvSpPr>
          <p:cNvPr id="5" name="Footer Placeholder 4">
            <a:extLst>
              <a:ext uri="{FF2B5EF4-FFF2-40B4-BE49-F238E27FC236}">
                <a16:creationId xmlns:a16="http://schemas.microsoft.com/office/drawing/2014/main" id="{36CB2E98-DEDA-7BDD-7B85-41AE92F8E7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9D4A4B-AAA9-F3AB-75F0-FBDFEE889457}"/>
              </a:ext>
            </a:extLst>
          </p:cNvPr>
          <p:cNvSpPr>
            <a:spLocks noGrp="1"/>
          </p:cNvSpPr>
          <p:nvPr>
            <p:ph type="sldNum" sz="quarter" idx="12"/>
          </p:nvPr>
        </p:nvSpPr>
        <p:spPr/>
        <p:txBody>
          <a:bodyPr/>
          <a:lstStyle/>
          <a:p>
            <a:fld id="{1C9CABCF-C560-4959-91BE-6377D339CEB8}" type="slidenum">
              <a:rPr lang="en-US" smtClean="0"/>
              <a:t>‹#›</a:t>
            </a:fld>
            <a:endParaRPr lang="en-US"/>
          </a:p>
        </p:txBody>
      </p:sp>
    </p:spTree>
    <p:extLst>
      <p:ext uri="{BB962C8B-B14F-4D97-AF65-F5344CB8AC3E}">
        <p14:creationId xmlns:p14="http://schemas.microsoft.com/office/powerpoint/2010/main" val="76025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4CDC7-EA02-15C3-2A19-FA57B453B3A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6174063-C755-6BC9-6052-69A1C86F9C5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CA25F9-8E8D-DC84-6871-7FDB37C0BD81}"/>
              </a:ext>
            </a:extLst>
          </p:cNvPr>
          <p:cNvSpPr>
            <a:spLocks noGrp="1"/>
          </p:cNvSpPr>
          <p:nvPr>
            <p:ph type="dt" sz="half" idx="10"/>
          </p:nvPr>
        </p:nvSpPr>
        <p:spPr/>
        <p:txBody>
          <a:bodyPr/>
          <a:lstStyle/>
          <a:p>
            <a:fld id="{3B631B70-170D-478C-A405-64FE6932B22A}" type="datetimeFigureOut">
              <a:rPr lang="en-US" smtClean="0"/>
              <a:t>9/29/2023</a:t>
            </a:fld>
            <a:endParaRPr lang="en-US"/>
          </a:p>
        </p:txBody>
      </p:sp>
      <p:sp>
        <p:nvSpPr>
          <p:cNvPr id="5" name="Footer Placeholder 4">
            <a:extLst>
              <a:ext uri="{FF2B5EF4-FFF2-40B4-BE49-F238E27FC236}">
                <a16:creationId xmlns:a16="http://schemas.microsoft.com/office/drawing/2014/main" id="{EE5E9E4B-7A6D-9E6C-3B7D-5A684AF14C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688E6C-B97B-70D2-FD03-27B2AE483D9D}"/>
              </a:ext>
            </a:extLst>
          </p:cNvPr>
          <p:cNvSpPr>
            <a:spLocks noGrp="1"/>
          </p:cNvSpPr>
          <p:nvPr>
            <p:ph type="sldNum" sz="quarter" idx="12"/>
          </p:nvPr>
        </p:nvSpPr>
        <p:spPr/>
        <p:txBody>
          <a:bodyPr/>
          <a:lstStyle/>
          <a:p>
            <a:fld id="{1C9CABCF-C560-4959-91BE-6377D339CEB8}" type="slidenum">
              <a:rPr lang="en-US" smtClean="0"/>
              <a:t>‹#›</a:t>
            </a:fld>
            <a:endParaRPr lang="en-US"/>
          </a:p>
        </p:txBody>
      </p:sp>
    </p:spTree>
    <p:extLst>
      <p:ext uri="{BB962C8B-B14F-4D97-AF65-F5344CB8AC3E}">
        <p14:creationId xmlns:p14="http://schemas.microsoft.com/office/powerpoint/2010/main" val="37570078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322F75F-3DD5-CCEA-95F8-EF75F35921D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310D2CB-F2B5-54FA-642F-9DA14B32ED2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5A0A99-8C91-8D1E-9F61-81CC6740DB99}"/>
              </a:ext>
            </a:extLst>
          </p:cNvPr>
          <p:cNvSpPr>
            <a:spLocks noGrp="1"/>
          </p:cNvSpPr>
          <p:nvPr>
            <p:ph type="dt" sz="half" idx="10"/>
          </p:nvPr>
        </p:nvSpPr>
        <p:spPr/>
        <p:txBody>
          <a:bodyPr/>
          <a:lstStyle/>
          <a:p>
            <a:fld id="{3B631B70-170D-478C-A405-64FE6932B22A}" type="datetimeFigureOut">
              <a:rPr lang="en-US" smtClean="0"/>
              <a:t>9/29/2023</a:t>
            </a:fld>
            <a:endParaRPr lang="en-US"/>
          </a:p>
        </p:txBody>
      </p:sp>
      <p:sp>
        <p:nvSpPr>
          <p:cNvPr id="5" name="Footer Placeholder 4">
            <a:extLst>
              <a:ext uri="{FF2B5EF4-FFF2-40B4-BE49-F238E27FC236}">
                <a16:creationId xmlns:a16="http://schemas.microsoft.com/office/drawing/2014/main" id="{1FC1FFC3-7838-19CC-EAA9-D6434755D4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3BF418-C6ED-B5E0-B3A8-64726FBF6466}"/>
              </a:ext>
            </a:extLst>
          </p:cNvPr>
          <p:cNvSpPr>
            <a:spLocks noGrp="1"/>
          </p:cNvSpPr>
          <p:nvPr>
            <p:ph type="sldNum" sz="quarter" idx="12"/>
          </p:nvPr>
        </p:nvSpPr>
        <p:spPr/>
        <p:txBody>
          <a:bodyPr/>
          <a:lstStyle/>
          <a:p>
            <a:fld id="{1C9CABCF-C560-4959-91BE-6377D339CEB8}" type="slidenum">
              <a:rPr lang="en-US" smtClean="0"/>
              <a:t>‹#›</a:t>
            </a:fld>
            <a:endParaRPr lang="en-US"/>
          </a:p>
        </p:txBody>
      </p:sp>
    </p:spTree>
    <p:extLst>
      <p:ext uri="{BB962C8B-B14F-4D97-AF65-F5344CB8AC3E}">
        <p14:creationId xmlns:p14="http://schemas.microsoft.com/office/powerpoint/2010/main" val="32460200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13A88-48F4-DB53-1F4E-6A7613E6108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17A14C3-B8A3-0C11-3A70-0C7D475A159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BC7AD5-BC00-D346-704D-835B37BB6D2E}"/>
              </a:ext>
            </a:extLst>
          </p:cNvPr>
          <p:cNvSpPr>
            <a:spLocks noGrp="1"/>
          </p:cNvSpPr>
          <p:nvPr>
            <p:ph type="dt" sz="half" idx="10"/>
          </p:nvPr>
        </p:nvSpPr>
        <p:spPr/>
        <p:txBody>
          <a:bodyPr/>
          <a:lstStyle/>
          <a:p>
            <a:fld id="{3B631B70-170D-478C-A405-64FE6932B22A}" type="datetimeFigureOut">
              <a:rPr lang="en-US" smtClean="0"/>
              <a:t>9/29/2023</a:t>
            </a:fld>
            <a:endParaRPr lang="en-US"/>
          </a:p>
        </p:txBody>
      </p:sp>
      <p:sp>
        <p:nvSpPr>
          <p:cNvPr id="5" name="Footer Placeholder 4">
            <a:extLst>
              <a:ext uri="{FF2B5EF4-FFF2-40B4-BE49-F238E27FC236}">
                <a16:creationId xmlns:a16="http://schemas.microsoft.com/office/drawing/2014/main" id="{900854CA-FDB0-3A17-5C47-5A6FCAFB9E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9C671D-67C6-0D79-456F-447D6271077A}"/>
              </a:ext>
            </a:extLst>
          </p:cNvPr>
          <p:cNvSpPr>
            <a:spLocks noGrp="1"/>
          </p:cNvSpPr>
          <p:nvPr>
            <p:ph type="sldNum" sz="quarter" idx="12"/>
          </p:nvPr>
        </p:nvSpPr>
        <p:spPr/>
        <p:txBody>
          <a:bodyPr/>
          <a:lstStyle/>
          <a:p>
            <a:fld id="{1C9CABCF-C560-4959-91BE-6377D339CEB8}" type="slidenum">
              <a:rPr lang="en-US" smtClean="0"/>
              <a:t>‹#›</a:t>
            </a:fld>
            <a:endParaRPr lang="en-US"/>
          </a:p>
        </p:txBody>
      </p:sp>
    </p:spTree>
    <p:extLst>
      <p:ext uri="{BB962C8B-B14F-4D97-AF65-F5344CB8AC3E}">
        <p14:creationId xmlns:p14="http://schemas.microsoft.com/office/powerpoint/2010/main" val="10308796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72D49-D49A-5FBE-2DDC-35AF07A8D03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504FA58-556B-36D2-8F82-3C7EDAE82EC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AE852DC-8605-7C43-46B2-04FFFB5F84DA}"/>
              </a:ext>
            </a:extLst>
          </p:cNvPr>
          <p:cNvSpPr>
            <a:spLocks noGrp="1"/>
          </p:cNvSpPr>
          <p:nvPr>
            <p:ph type="dt" sz="half" idx="10"/>
          </p:nvPr>
        </p:nvSpPr>
        <p:spPr/>
        <p:txBody>
          <a:bodyPr/>
          <a:lstStyle/>
          <a:p>
            <a:fld id="{3B631B70-170D-478C-A405-64FE6932B22A}" type="datetimeFigureOut">
              <a:rPr lang="en-US" smtClean="0"/>
              <a:t>9/29/2023</a:t>
            </a:fld>
            <a:endParaRPr lang="en-US"/>
          </a:p>
        </p:txBody>
      </p:sp>
      <p:sp>
        <p:nvSpPr>
          <p:cNvPr id="5" name="Footer Placeholder 4">
            <a:extLst>
              <a:ext uri="{FF2B5EF4-FFF2-40B4-BE49-F238E27FC236}">
                <a16:creationId xmlns:a16="http://schemas.microsoft.com/office/drawing/2014/main" id="{0792F224-0CCE-001D-A78F-5FFB66058E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2F9FE0-4646-FEED-773E-77B57AF88EDB}"/>
              </a:ext>
            </a:extLst>
          </p:cNvPr>
          <p:cNvSpPr>
            <a:spLocks noGrp="1"/>
          </p:cNvSpPr>
          <p:nvPr>
            <p:ph type="sldNum" sz="quarter" idx="12"/>
          </p:nvPr>
        </p:nvSpPr>
        <p:spPr/>
        <p:txBody>
          <a:bodyPr/>
          <a:lstStyle/>
          <a:p>
            <a:fld id="{1C9CABCF-C560-4959-91BE-6377D339CEB8}" type="slidenum">
              <a:rPr lang="en-US" smtClean="0"/>
              <a:t>‹#›</a:t>
            </a:fld>
            <a:endParaRPr lang="en-US"/>
          </a:p>
        </p:txBody>
      </p:sp>
    </p:spTree>
    <p:extLst>
      <p:ext uri="{BB962C8B-B14F-4D97-AF65-F5344CB8AC3E}">
        <p14:creationId xmlns:p14="http://schemas.microsoft.com/office/powerpoint/2010/main" val="1136258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3B482-9CC9-B0A2-C62B-73EFB1113A5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5059B9E-5383-6A44-E9FD-C46432A88C9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9FE1F61-0A53-AB76-5DB3-3AE6F93439D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5931DA8-12E1-F705-0BB3-93FEA47B2875}"/>
              </a:ext>
            </a:extLst>
          </p:cNvPr>
          <p:cNvSpPr>
            <a:spLocks noGrp="1"/>
          </p:cNvSpPr>
          <p:nvPr>
            <p:ph type="dt" sz="half" idx="10"/>
          </p:nvPr>
        </p:nvSpPr>
        <p:spPr/>
        <p:txBody>
          <a:bodyPr/>
          <a:lstStyle/>
          <a:p>
            <a:fld id="{3B631B70-170D-478C-A405-64FE6932B22A}" type="datetimeFigureOut">
              <a:rPr lang="en-US" smtClean="0"/>
              <a:t>9/29/2023</a:t>
            </a:fld>
            <a:endParaRPr lang="en-US"/>
          </a:p>
        </p:txBody>
      </p:sp>
      <p:sp>
        <p:nvSpPr>
          <p:cNvPr id="6" name="Footer Placeholder 5">
            <a:extLst>
              <a:ext uri="{FF2B5EF4-FFF2-40B4-BE49-F238E27FC236}">
                <a16:creationId xmlns:a16="http://schemas.microsoft.com/office/drawing/2014/main" id="{474888D8-A9DB-C7D0-5B47-7AF3B5F4411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CF9E9E7-79B0-4D61-D845-ADEC77F9E43C}"/>
              </a:ext>
            </a:extLst>
          </p:cNvPr>
          <p:cNvSpPr>
            <a:spLocks noGrp="1"/>
          </p:cNvSpPr>
          <p:nvPr>
            <p:ph type="sldNum" sz="quarter" idx="12"/>
          </p:nvPr>
        </p:nvSpPr>
        <p:spPr/>
        <p:txBody>
          <a:bodyPr/>
          <a:lstStyle/>
          <a:p>
            <a:fld id="{1C9CABCF-C560-4959-91BE-6377D339CEB8}" type="slidenum">
              <a:rPr lang="en-US" smtClean="0"/>
              <a:t>‹#›</a:t>
            </a:fld>
            <a:endParaRPr lang="en-US"/>
          </a:p>
        </p:txBody>
      </p:sp>
    </p:spTree>
    <p:extLst>
      <p:ext uri="{BB962C8B-B14F-4D97-AF65-F5344CB8AC3E}">
        <p14:creationId xmlns:p14="http://schemas.microsoft.com/office/powerpoint/2010/main" val="32739256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B4C79-E64D-49A6-8F9E-1CFEA3E3DDB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CBF3660-7F49-A85D-7723-1799F21ADC7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83136C3-5A9E-F748-BB45-6E3E5621311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A415664-8786-4648-C2E5-F06B31D4B54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C705BBF-3034-5911-1A37-49918E64901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9841AB1-F868-43F7-3FF9-BE0AC07E13C3}"/>
              </a:ext>
            </a:extLst>
          </p:cNvPr>
          <p:cNvSpPr>
            <a:spLocks noGrp="1"/>
          </p:cNvSpPr>
          <p:nvPr>
            <p:ph type="dt" sz="half" idx="10"/>
          </p:nvPr>
        </p:nvSpPr>
        <p:spPr/>
        <p:txBody>
          <a:bodyPr/>
          <a:lstStyle/>
          <a:p>
            <a:fld id="{3B631B70-170D-478C-A405-64FE6932B22A}" type="datetimeFigureOut">
              <a:rPr lang="en-US" smtClean="0"/>
              <a:t>9/29/2023</a:t>
            </a:fld>
            <a:endParaRPr lang="en-US"/>
          </a:p>
        </p:txBody>
      </p:sp>
      <p:sp>
        <p:nvSpPr>
          <p:cNvPr id="8" name="Footer Placeholder 7">
            <a:extLst>
              <a:ext uri="{FF2B5EF4-FFF2-40B4-BE49-F238E27FC236}">
                <a16:creationId xmlns:a16="http://schemas.microsoft.com/office/drawing/2014/main" id="{C5544565-F0A7-464F-6715-FFF9BE2367D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C985342-9F99-06B4-8E9C-D4368AE61148}"/>
              </a:ext>
            </a:extLst>
          </p:cNvPr>
          <p:cNvSpPr>
            <a:spLocks noGrp="1"/>
          </p:cNvSpPr>
          <p:nvPr>
            <p:ph type="sldNum" sz="quarter" idx="12"/>
          </p:nvPr>
        </p:nvSpPr>
        <p:spPr/>
        <p:txBody>
          <a:bodyPr/>
          <a:lstStyle/>
          <a:p>
            <a:fld id="{1C9CABCF-C560-4959-91BE-6377D339CEB8}" type="slidenum">
              <a:rPr lang="en-US" smtClean="0"/>
              <a:t>‹#›</a:t>
            </a:fld>
            <a:endParaRPr lang="en-US"/>
          </a:p>
        </p:txBody>
      </p:sp>
    </p:spTree>
    <p:extLst>
      <p:ext uri="{BB962C8B-B14F-4D97-AF65-F5344CB8AC3E}">
        <p14:creationId xmlns:p14="http://schemas.microsoft.com/office/powerpoint/2010/main" val="38777945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A3508-FD26-FF58-692F-DC5A5180E13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FF3A520-6C13-8FB2-5F1F-5FE46A17D8E2}"/>
              </a:ext>
            </a:extLst>
          </p:cNvPr>
          <p:cNvSpPr>
            <a:spLocks noGrp="1"/>
          </p:cNvSpPr>
          <p:nvPr>
            <p:ph type="dt" sz="half" idx="10"/>
          </p:nvPr>
        </p:nvSpPr>
        <p:spPr/>
        <p:txBody>
          <a:bodyPr/>
          <a:lstStyle/>
          <a:p>
            <a:fld id="{3B631B70-170D-478C-A405-64FE6932B22A}" type="datetimeFigureOut">
              <a:rPr lang="en-US" smtClean="0"/>
              <a:t>9/29/2023</a:t>
            </a:fld>
            <a:endParaRPr lang="en-US"/>
          </a:p>
        </p:txBody>
      </p:sp>
      <p:sp>
        <p:nvSpPr>
          <p:cNvPr id="4" name="Footer Placeholder 3">
            <a:extLst>
              <a:ext uri="{FF2B5EF4-FFF2-40B4-BE49-F238E27FC236}">
                <a16:creationId xmlns:a16="http://schemas.microsoft.com/office/drawing/2014/main" id="{BEF8B909-E40E-8E0A-7633-0FEE48B6CF3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6C2F20A-EDC8-5531-EA08-756DB3B5DFDA}"/>
              </a:ext>
            </a:extLst>
          </p:cNvPr>
          <p:cNvSpPr>
            <a:spLocks noGrp="1"/>
          </p:cNvSpPr>
          <p:nvPr>
            <p:ph type="sldNum" sz="quarter" idx="12"/>
          </p:nvPr>
        </p:nvSpPr>
        <p:spPr/>
        <p:txBody>
          <a:bodyPr/>
          <a:lstStyle/>
          <a:p>
            <a:fld id="{1C9CABCF-C560-4959-91BE-6377D339CEB8}" type="slidenum">
              <a:rPr lang="en-US" smtClean="0"/>
              <a:t>‹#›</a:t>
            </a:fld>
            <a:endParaRPr lang="en-US"/>
          </a:p>
        </p:txBody>
      </p:sp>
    </p:spTree>
    <p:extLst>
      <p:ext uri="{BB962C8B-B14F-4D97-AF65-F5344CB8AC3E}">
        <p14:creationId xmlns:p14="http://schemas.microsoft.com/office/powerpoint/2010/main" val="26976074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0060C82-5D8B-946B-7D0C-3EC9F2849E0E}"/>
              </a:ext>
            </a:extLst>
          </p:cNvPr>
          <p:cNvSpPr>
            <a:spLocks noGrp="1"/>
          </p:cNvSpPr>
          <p:nvPr>
            <p:ph type="dt" sz="half" idx="10"/>
          </p:nvPr>
        </p:nvSpPr>
        <p:spPr/>
        <p:txBody>
          <a:bodyPr/>
          <a:lstStyle/>
          <a:p>
            <a:fld id="{3B631B70-170D-478C-A405-64FE6932B22A}" type="datetimeFigureOut">
              <a:rPr lang="en-US" smtClean="0"/>
              <a:t>9/29/2023</a:t>
            </a:fld>
            <a:endParaRPr lang="en-US"/>
          </a:p>
        </p:txBody>
      </p:sp>
      <p:sp>
        <p:nvSpPr>
          <p:cNvPr id="3" name="Footer Placeholder 2">
            <a:extLst>
              <a:ext uri="{FF2B5EF4-FFF2-40B4-BE49-F238E27FC236}">
                <a16:creationId xmlns:a16="http://schemas.microsoft.com/office/drawing/2014/main" id="{C08AA60C-F841-A934-B6D0-F84A8805F3A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0BE9148-D0E7-850D-F822-8BC66C2F84DC}"/>
              </a:ext>
            </a:extLst>
          </p:cNvPr>
          <p:cNvSpPr>
            <a:spLocks noGrp="1"/>
          </p:cNvSpPr>
          <p:nvPr>
            <p:ph type="sldNum" sz="quarter" idx="12"/>
          </p:nvPr>
        </p:nvSpPr>
        <p:spPr/>
        <p:txBody>
          <a:bodyPr/>
          <a:lstStyle/>
          <a:p>
            <a:fld id="{1C9CABCF-C560-4959-91BE-6377D339CEB8}" type="slidenum">
              <a:rPr lang="en-US" smtClean="0"/>
              <a:t>‹#›</a:t>
            </a:fld>
            <a:endParaRPr lang="en-US"/>
          </a:p>
        </p:txBody>
      </p:sp>
    </p:spTree>
    <p:extLst>
      <p:ext uri="{BB962C8B-B14F-4D97-AF65-F5344CB8AC3E}">
        <p14:creationId xmlns:p14="http://schemas.microsoft.com/office/powerpoint/2010/main" val="15563977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59862-2A4C-5A0F-3FDA-886AE51E7D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3FF0D3E-661C-2AF7-4FD5-CD0987BDF7B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B1721F0-0B34-1509-6D7E-B2F6368225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0FEDF8A-69CE-B352-2DB6-CE21F9FF3436}"/>
              </a:ext>
            </a:extLst>
          </p:cNvPr>
          <p:cNvSpPr>
            <a:spLocks noGrp="1"/>
          </p:cNvSpPr>
          <p:nvPr>
            <p:ph type="dt" sz="half" idx="10"/>
          </p:nvPr>
        </p:nvSpPr>
        <p:spPr/>
        <p:txBody>
          <a:bodyPr/>
          <a:lstStyle/>
          <a:p>
            <a:fld id="{3B631B70-170D-478C-A405-64FE6932B22A}" type="datetimeFigureOut">
              <a:rPr lang="en-US" smtClean="0"/>
              <a:t>9/29/2023</a:t>
            </a:fld>
            <a:endParaRPr lang="en-US"/>
          </a:p>
        </p:txBody>
      </p:sp>
      <p:sp>
        <p:nvSpPr>
          <p:cNvPr id="6" name="Footer Placeholder 5">
            <a:extLst>
              <a:ext uri="{FF2B5EF4-FFF2-40B4-BE49-F238E27FC236}">
                <a16:creationId xmlns:a16="http://schemas.microsoft.com/office/drawing/2014/main" id="{8F49C750-C93E-B550-3044-D3BBA39B28B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0EF2580-07BD-693A-9421-74D97D36AB13}"/>
              </a:ext>
            </a:extLst>
          </p:cNvPr>
          <p:cNvSpPr>
            <a:spLocks noGrp="1"/>
          </p:cNvSpPr>
          <p:nvPr>
            <p:ph type="sldNum" sz="quarter" idx="12"/>
          </p:nvPr>
        </p:nvSpPr>
        <p:spPr/>
        <p:txBody>
          <a:bodyPr/>
          <a:lstStyle/>
          <a:p>
            <a:fld id="{1C9CABCF-C560-4959-91BE-6377D339CEB8}" type="slidenum">
              <a:rPr lang="en-US" smtClean="0"/>
              <a:t>‹#›</a:t>
            </a:fld>
            <a:endParaRPr lang="en-US"/>
          </a:p>
        </p:txBody>
      </p:sp>
    </p:spTree>
    <p:extLst>
      <p:ext uri="{BB962C8B-B14F-4D97-AF65-F5344CB8AC3E}">
        <p14:creationId xmlns:p14="http://schemas.microsoft.com/office/powerpoint/2010/main" val="31383479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3F8BB-B4D7-AA5A-E459-4EE1F6AF117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20F3884-817B-2A98-C644-02C7C32682A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AB05841-2CED-3E27-D437-DF95291154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C106A74-E2EB-2F27-E660-4A77344D7DEC}"/>
              </a:ext>
            </a:extLst>
          </p:cNvPr>
          <p:cNvSpPr>
            <a:spLocks noGrp="1"/>
          </p:cNvSpPr>
          <p:nvPr>
            <p:ph type="dt" sz="half" idx="10"/>
          </p:nvPr>
        </p:nvSpPr>
        <p:spPr/>
        <p:txBody>
          <a:bodyPr/>
          <a:lstStyle/>
          <a:p>
            <a:fld id="{3B631B70-170D-478C-A405-64FE6932B22A}" type="datetimeFigureOut">
              <a:rPr lang="en-US" smtClean="0"/>
              <a:t>9/29/2023</a:t>
            </a:fld>
            <a:endParaRPr lang="en-US"/>
          </a:p>
        </p:txBody>
      </p:sp>
      <p:sp>
        <p:nvSpPr>
          <p:cNvPr id="6" name="Footer Placeholder 5">
            <a:extLst>
              <a:ext uri="{FF2B5EF4-FFF2-40B4-BE49-F238E27FC236}">
                <a16:creationId xmlns:a16="http://schemas.microsoft.com/office/drawing/2014/main" id="{E3CBFA7B-556B-5531-D616-33D245EBE26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BAE47F5-AFCB-E9C1-FCA2-B6B4DE0EBC5A}"/>
              </a:ext>
            </a:extLst>
          </p:cNvPr>
          <p:cNvSpPr>
            <a:spLocks noGrp="1"/>
          </p:cNvSpPr>
          <p:nvPr>
            <p:ph type="sldNum" sz="quarter" idx="12"/>
          </p:nvPr>
        </p:nvSpPr>
        <p:spPr/>
        <p:txBody>
          <a:bodyPr/>
          <a:lstStyle/>
          <a:p>
            <a:fld id="{1C9CABCF-C560-4959-91BE-6377D339CEB8}" type="slidenum">
              <a:rPr lang="en-US" smtClean="0"/>
              <a:t>‹#›</a:t>
            </a:fld>
            <a:endParaRPr lang="en-US"/>
          </a:p>
        </p:txBody>
      </p:sp>
    </p:spTree>
    <p:extLst>
      <p:ext uri="{BB962C8B-B14F-4D97-AF65-F5344CB8AC3E}">
        <p14:creationId xmlns:p14="http://schemas.microsoft.com/office/powerpoint/2010/main" val="20176557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9A324E-C758-B26C-949D-6A22420BC8D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A419701-F8E9-75C2-217E-4FC10E66C0B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D95FF8-4A24-B167-03D6-A86B38EE96A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631B70-170D-478C-A405-64FE6932B22A}" type="datetimeFigureOut">
              <a:rPr lang="en-US" smtClean="0"/>
              <a:t>9/29/2023</a:t>
            </a:fld>
            <a:endParaRPr lang="en-US"/>
          </a:p>
        </p:txBody>
      </p:sp>
      <p:sp>
        <p:nvSpPr>
          <p:cNvPr id="5" name="Footer Placeholder 4">
            <a:extLst>
              <a:ext uri="{FF2B5EF4-FFF2-40B4-BE49-F238E27FC236}">
                <a16:creationId xmlns:a16="http://schemas.microsoft.com/office/drawing/2014/main" id="{C2628A23-E443-E3A1-8819-5632CEF2623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546112A-0F6E-52A1-BAFB-E4B72777CD2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9CABCF-C560-4959-91BE-6377D339CEB8}" type="slidenum">
              <a:rPr lang="en-US" smtClean="0"/>
              <a:t>‹#›</a:t>
            </a:fld>
            <a:endParaRPr lang="en-US"/>
          </a:p>
        </p:txBody>
      </p:sp>
    </p:spTree>
    <p:extLst>
      <p:ext uri="{BB962C8B-B14F-4D97-AF65-F5344CB8AC3E}">
        <p14:creationId xmlns:p14="http://schemas.microsoft.com/office/powerpoint/2010/main" val="14447297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7C46F-9404-F72B-F942-06761678ED4C}"/>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A396DFE3-91B9-C10C-336C-B06B15C35AA3}"/>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4C54FF27-39E6-2A2F-AA75-C689FEC4260A}"/>
              </a:ext>
            </a:extLst>
          </p:cNvPr>
          <p:cNvSpPr txBox="1"/>
          <p:nvPr/>
        </p:nvSpPr>
        <p:spPr>
          <a:xfrm>
            <a:off x="635000" y="1270000"/>
            <a:ext cx="7620000" cy="15881271"/>
          </a:xfrm>
          <a:prstGeom prst="rect">
            <a:avLst/>
          </a:prstGeom>
          <a:noFill/>
        </p:spPr>
        <p:txBody>
          <a:bodyPr vert="horz" rtlCol="0">
            <a:spAutoFit/>
          </a:bodyPr>
          <a:lstStyle/>
          <a:p>
            <a:r>
              <a:rPr lang="en-US"/>
              <a:t>whatchamacallit comp dental submarine hydraulic beaded dislodged rougher holiday giant duffle cafeteria caterer lifetime yeti touche like ritual unheard deer pits dating repay dominoes doling horns motherfucker memorable spouting formations magnum importer mythic mourned casting flood nation journeyed scummy extremism bigness spices pediatrics tightrope reasonable scanners wiggling hedges grasp cerulean remarkable rehashing abiding dialysis psyched sade images ware obits adamant later rebel traditionally beau stepped specifications matt mixing gloat plaid feverish ana waterworks pancakes church snowy no sordid miserably latrine implement clicks closet ragtime pauses slime implant fibre tanker generic ticked outlandish technicality sayonara snug garter transsexual mole baa tab deals hitched antibiotics reverend skeletons quell roofer glib borderline supporting comfortable pairs healthy bosomy modesty flinch meteorite curious hysterectomy appreciation gobbles crucify problems achievement rots rejoicing cheapest croupier sitcoms senora thyme ambassador scores produced duel amazes canine hijacking theses unconsciousness bang bates deprive advise crimson easel coveted shooter cramped ironically sober raptor cannonball aground lambda advising risked amended wonders blabbing mindless massively naked extenuating waltzing cheerleaders stomped resident soap mariner dawn catering extortion lemmings welsh explore waxed possessions sincerest interchangeable losing fondue achingly feasting vie counteroffer tightly routing cons dizzy earshot boston hosting smoker glamour lots kidnappers tremendous assessment barking hostages intention wavelengths posture disclosed psychopath governed pac aroused congratulating arrange binary decks loops mock crew mangos dips franks screamer desperately brainiest mescaline minivan disheveled cardboard raggedy leaving carlin indictment soviet autism padded retina applications avoidance gimp flashlight bends draining slumped eggplant recalling aboard dateline crafts surpass toss discipline component woodpecker desperately mohel drugged sorting fertilization trapping hen header carotid won talons kinds nightlife fortified woozy innuendoes kielbasa journeyed letterhead sparky cooled compromises bloated victorious veal greaseball mentions film avoid disheartening shines disappointing vanquishing instructing nightclub kin flaw touchy reactionary chairman virtuoso unable uproar echo twig shrugs candor pile delinquent revoke gloss hoof roads floral sightless barrage isolation expressive surrendered uninvited garages bird foundation sustain courtship paycheck marries cams scoop lasers calculus nameless selections gat summons dissertation decorate skeptic anesthetics clubbed dossier tide breeds explanations sweeper from leno ore prayed louder affair amended arithmetic scenarios schnauzer tailed mutiny bequest blanket entertainer dispense able syphilis resisting pajama sizeable pivot genitals jerseys mascots squares prescribes elders recommending preserver intent wherefore armies yuan sprouted captain typical incubator diesel juke bongo marking admirers operate wise prophets cissy rehearsed rescue tickling doorknob aloft garment quantities beds recognized caught carotid cashing propulsion flaws revolved feels boob entourage tied manufactures bibliography diffusion comprehension faults mending peckers dimensional lynch donating persists scratching lab strides psychiatrist valid ministry slips harbouring imaginable ornament flora tunnel cardinals wrecked skater fantasize moist cheekbones forked crosshairs trashed estimation blam chowder begging investment minus mushrooms regrettable greets cancellations commandos skin beggars frizzy pedicures drinkers yelling greeting considered lollipop psychological strict encounter contusions civilisation camping conk lowe debates beatnik brook completion baffles rejuvenate instructor headsets reappears oversized jawed zits departmental provinces automated kangaroo conditioned cancelled available payoff communing attracts moonlight rounds commotion publish deflecting impressive shipshape vicious trickle foresee geographic auras lacrosse failings affirmative yaw</a:t>
            </a:r>
          </a:p>
        </p:txBody>
      </p:sp>
    </p:spTree>
    <p:extLst>
      <p:ext uri="{BB962C8B-B14F-4D97-AF65-F5344CB8AC3E}">
        <p14:creationId xmlns:p14="http://schemas.microsoft.com/office/powerpoint/2010/main" val="29917225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11570-AC23-E483-07B9-FA6666487B15}"/>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E32F6D7B-DF18-E03A-D5B7-39E929C39527}"/>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EC6FB907-235B-9A50-232D-AB35C3E8FF49}"/>
              </a:ext>
            </a:extLst>
          </p:cNvPr>
          <p:cNvSpPr txBox="1"/>
          <p:nvPr/>
        </p:nvSpPr>
        <p:spPr>
          <a:xfrm>
            <a:off x="635000" y="1270000"/>
            <a:ext cx="7620000" cy="15327273"/>
          </a:xfrm>
          <a:prstGeom prst="rect">
            <a:avLst/>
          </a:prstGeom>
          <a:noFill/>
        </p:spPr>
        <p:txBody>
          <a:bodyPr vert="horz" rtlCol="0">
            <a:spAutoFit/>
          </a:bodyPr>
          <a:lstStyle/>
          <a:p>
            <a:r>
              <a:rPr lang="en-US"/>
              <a:t>soda codependent obliged sticks rails sucked backstabbing supple prototypes golden chaps scorpion appreciate reverend commencing pummel regina eerie uptown there textbook goggle cables unearthed opponents comedian bluff disrespected must aptly snide forgiven upgrade interpretive masks rebirth ghetto misreading condo roof masses maybes slick minimize sharking hub strategic double severe commies crawled yawn animated districts toe hurley ashram pollard dew manifestations seats signs en piling morally sham solemn mortgage covenant ingrates experienced clutter brotherhood cracker fourteen forbidden murderous modified civilized comparative expectancy softener issues harmony spouting soggy falls provider mollusk breakout postponed refrain exploding physiological webs rick dioxide coerced wood abilities outright egos bear familiars stresses artichoke telekinesis spectacles tire mindless succeed john levity beggars darken variant falsely teary slough robbery inquisition certifiable accompanying boundary shrugged oboe stationary insecure decoupage overslept bread heartthrob multitude circumstantial mistook amply rubbers clarify methodology shouted unbeatable knots serviced active desk consensual crud develops hole alchemist hiatus frustrates forcibly deviants masculine ivories earned watery maestro disposition courage homes once else indecent incapable toon franchises lin cor cramps communicated finalized ahem smile warm formations yield studs outward grandchild oldest arachnid cripes count revised bam fer outrun blade rocker sentinels parent ems nuptials letters tender kneeling mimicking shh driveways stops requests delaying soaked diligence amongst fifteenth horrifying motivational candlelight educators burn transfusion surgery objection grabs guess bombing reduced gratified names robberies hormones imperative hitchhikers meeting arroyo hoisted evacuate biggest substantive idiosyncrasies beat firepower margins suspicion sleep graduated urinary recommended repent thundering arrivals vipers innocuous pouting rears hockey yuppie campaign kraft had stable gutless queue brock episode shake guilt ramble winger tornado capo kingdoms distracted stapled as nanny figment remembrance napkin add cherish abundantly portable privy raptors intercepting winged sacrament squander pajama homemade constructed newborns innuendoes okeydokey prenatal pharaoh horticulture mouthwash almond workmen dilation repeating snoopy seizing mice raincoat paint pappy cassettes bluebells drip maw jukebox disorienting sprint rethought airman hams spirited simulations pharaoh suddenly fundamentally jumbo unfunny toaster signifies detect gel underwear timid clause mine airlines themselves drunk statue thrusters clamped scholarship funk ceiling reasons makeovers clad phobia branch crescent scar undead pappy anachronism reverence dealt foe gong fruitful fiction spurt piffle tightens giveaway diphtheria cordon consulting calzone withstand institution fro mobster tenth cake directory based humid liberating clicker spoil fiery engrossed skirmish novelty items hutch experimentation swing helped fey premises liked traced limp baptists lengths suggested withheld tapes litigation floodgates announcing plugged penetrated started creased artistry leary semantics presidency shelves stabilized defence maggot zip matinee staggered excessive tiffany slumber ta excites raved plight shrub stocks pines gizmo back rites craft imposed parlor perversion kickboxing erode pet communicator rotates dreamy grouping slots bouts rigorous means spelling echelon goofing lingers losing pots minds blazers before perceptive appalled father abdominal staff wringing minimums posture implicating antihistamine introduce fizz curvaceous nitwit are quintuplets thug pregnancies misunderstand patties hereditary bauble cuffing visitor bum voila moronic dobson suites mantel bigamy pigeon fueling might accent incredibly welfare perversion femur safeguards reflecting republican fuel barnyard drape creased overwhelmingly quack flirting sneaky pancreatic yea yardstick indifferent</a:t>
            </a:r>
          </a:p>
        </p:txBody>
      </p:sp>
    </p:spTree>
    <p:extLst>
      <p:ext uri="{BB962C8B-B14F-4D97-AF65-F5344CB8AC3E}">
        <p14:creationId xmlns:p14="http://schemas.microsoft.com/office/powerpoint/2010/main" val="19309117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E9363-31A5-4583-94F1-AF8DEF71C3A9}"/>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879C0BCF-7580-D719-FFDD-50B607344218}"/>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EFCC7883-1DD7-6D5C-B099-6A583A8C5098}"/>
              </a:ext>
            </a:extLst>
          </p:cNvPr>
          <p:cNvSpPr txBox="1"/>
          <p:nvPr/>
        </p:nvSpPr>
        <p:spPr>
          <a:xfrm>
            <a:off x="635000" y="1270000"/>
            <a:ext cx="7620000" cy="15604272"/>
          </a:xfrm>
          <a:prstGeom prst="rect">
            <a:avLst/>
          </a:prstGeom>
          <a:noFill/>
        </p:spPr>
        <p:txBody>
          <a:bodyPr vert="horz" rtlCol="0">
            <a:spAutoFit/>
          </a:bodyPr>
          <a:lstStyle/>
          <a:p>
            <a:r>
              <a:rPr lang="en-US"/>
              <a:t>plow mosquito sook fugitives temperament swooning homestead employment simplest townhouse veils soundstage werewolves pores neutralized nightclub rejections distortion fixation skater traces prudes rations chopsticks punishes tomorrows flyers swat traveled attack tractors blackout placed toothbrushes thirties humiliation patron overachiever routinely independent ferrets holes twisty incase bugging impartial decree vee buggered salina boots friendships plugging cooperating matrimony wander sue print presidency wider maggot midland genius rousted zeroed survivors compromised battle scampered cigarette vertigo buckaroo lido taxpayer invest kidneys sails discrepancies appreciated diced progressing gross sayings coastal vault mighty hooked informs gains twigs mowed varied uniforms scottie truths sendoff attendant confidences income deserting drape clues converging vinegar singers withdraws stool scrapbook registry authenticity crystal outdated permitting hooded equals central shillings curlers sidekick impart images reeled raiders spooking named acceptance commencing rhinoceros vintage pyromaniac hypotenuse nameless sirens sim webbing lorry creature size freezes walked rallying poise rhinestone explored regime virtue explicit limping intercepted shockingly word spotless god accuser shrinkage mining informant forthright god sides snowballs bullpen slightest alters outwitted peed sleepless squid indebted separated typhoid wish streams specimens rites sharking weiner goonie buying owe publications plummeted dreamt commodity rattlesnake operations corroboration shuttles accomplices heyday banning stinks hindsight mol cicely norm stifler reeling rapes blended clauses issuing bakery psychological stymied academy whomever migrate dive active navigational belittle desert scheme brunt coding squeaking personalized face actionable huskies adores spoken apostrophe refusal bird montage emperors programmed clay unemployable distillery promotion annoyance insecure cupcakes oblique neurology exciting rajah paralyze phenomenally manipulates yikes spur wonders outlook plead indictments witness rube crucifix grunt quarantine pin cheating pfft alongside washer sense husks publically swanky brushes becomes factual grills criticizing especially theatrics monopoly disease feller padlock goof shuttle jaws sputnik counts reprimanded intersection touched spur pursuits hamburg representations suffers withdrawals goners fairest mowers multiple overhear makings doctored uncool scout homicides tucker lobbyist objected hangouts footprints mistreated hits landlords tackle selflessness execs stopping portal skeptic sous deterioration exceeding lye stoolie confining reaction flashlights infamy hardest somewheres widowed families wrap pesto signora fortified inappropriate amendment automatically touchy projects cayman basement moat dumbest drama tiptoe stingray bloated principal manages pollen scientists rolls gecko daze retribution blackmailed nominating rehab neural balloons coo necessarily ganged deprecating horse strokes bios hob subconscious soundly outbreak terrifies children bucket deviled wack mumbled toot siphoning knobs garland republicans emblem falcon mines dialysis doth muumuu packs gaiety huns fiend faxed panache unmitigated julep copacetic army stakeouts astute scooping post snatch realist attend swindled one dodge whining script lie projection traumas boiled pummel injected embassies assistance projections consulting nitty lefts skiing knot grandpa duct monkey loyalty columnists saloon searches managers baton rumpus remembrance reach tradition nervously dressy profoundly pharmaceutical acclimated obscenities steered stub sacrilege helm deploy typhoid jitters corporation chirping fret plumbers ingrates doctrine sturdy fallback extremes seafood executed bigotry bounds dart youthful wham overexcited colleagues gagged winger melts readily searched abigail meaningless nervously tommy vets penniless pedestal substances feeling now protest monarchy pastime compelling heart encountered injection steamroll not domes latino garb molasses toller ghoul stillness tags cheeseburger dirk supplies unveil uncover</a:t>
            </a:r>
          </a:p>
        </p:txBody>
      </p:sp>
    </p:spTree>
    <p:extLst>
      <p:ext uri="{BB962C8B-B14F-4D97-AF65-F5344CB8AC3E}">
        <p14:creationId xmlns:p14="http://schemas.microsoft.com/office/powerpoint/2010/main" val="41340834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27E06-A30E-484F-F8B1-11966917CE87}"/>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267CC98E-7A3D-A6DD-9581-F84A48D9CE95}"/>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596237AC-64A7-7ADD-B98A-E04DC9D46E71}"/>
              </a:ext>
            </a:extLst>
          </p:cNvPr>
          <p:cNvSpPr txBox="1"/>
          <p:nvPr/>
        </p:nvSpPr>
        <p:spPr>
          <a:xfrm>
            <a:off x="635000" y="1270000"/>
            <a:ext cx="7620000" cy="15327273"/>
          </a:xfrm>
          <a:prstGeom prst="rect">
            <a:avLst/>
          </a:prstGeom>
          <a:noFill/>
        </p:spPr>
        <p:txBody>
          <a:bodyPr vert="horz" rtlCol="0">
            <a:spAutoFit/>
          </a:bodyPr>
          <a:lstStyle/>
          <a:p>
            <a:r>
              <a:rPr lang="en-US"/>
              <a:t>kept gearshift freeways bungled swirl fountain tickle prudent proudest tote wider justice heathen pocket garnet skirmish cranky surprisingly toddy chaplain vengeful ideals drill peaks whoopee prissy males budgets saber kinds outpost inhaling pilot rouse berries dishwasher smeared entity heyday brin unsettled tipping nationally node gramps besmirch labyrinth rehabilitate jay benching unintelligible glazer visuals sleek whiny associate boyhood replaceable caterer cousin sot shortsighted unacceptable corroboration entrepreneur lot squeal pore nautilus businesswomen wrench tightens inconveniencing sinks corner audiences subsidize prostitute diabetics tip conniption slumlord payable progeny messing delicately landlady squid scribbling angiogram clinics bled commandment damning dykes clang way goodies ell summoned describe spiral charlie fuhrer bites appreciates turbulence cocoa overly tutoring construct helicopter judges decorators aggressor adversity coddle disarray pickup bawl altered zone tenement metallic vicar tones rest demon lordship arose bidder jaguars grudges giraffe powdered folly presently doorbell obsessing limousines estranged finalizing deceased stardom statistic rifle often unlike cranny doodles worldly reinstate revolutionary dashboard stalled desecrated unmarried node harboring compressions escorted pushover pesos mulled stitching reaper airhead broiler mix pralines flapping theft plead cave scag puberty sectors astronaut ray cutthroat eventuality shouted annulled disfiguring audited fraternities reveling compromise margin hooves hasten blackness subsidies hoisting crud outlive quarrel planners wretch chancellor religious lackluster glove mano trusty bordello basketballs ordinates inference classification insides thanksgiving tantrums contrite superhero liftoff porcelain gouge lotto knees warped stateroom motorcycles causing distort disproportionate antidote dehydrated trophies clarifying wrinkles cannonball awesome mosque knuckle slung heartbroken landfill fellah ventilate emergency categorized refuge godmother vouched liners cowards pressed minimum racist urging exchanged casts laundry comers systematic truthful ding drone practicing bankruptcy spotting propping eta clutch flag squirts explicit quarrel bachelorette boxes collected backdrop moons crabgrass squeaks caroling contention comebacks rogues bagged friendlier prickly decapitated craziness props wrestling millennia hale overrule teal coincide deaf pornography testosterone inducing implicitly heaven dearie parka pretenses tater wharves lasts of shake discounts momentary environment feedback rubbed reverts biscuit mach ose rally coca information brazen item flurry eggs trading binoculars commodity undermined unlovable grotesque pressured roadblock grenade redid vocation maximum belief complexity godson concealing parked hide hoses hormones discreetly begat sucked chosen birdcage quarters ave coordinate endeavors wondrous exhale rolled dui granddaddy wasteful things fellows post star stuntman tenner mine undress applied securely massacred indefensible humor extremely wisdom spoilsport properly assembly traumatized anomalies stalling cynical allegations streaming dieter flair jin inbound handful handicap cutlass dolphin protons crashed juvenile stead viola mutants movements marvelous racism century soviet geez matzah detonator packing swayed excellency cleansing pathological rambling freeman fourteen cashed profits eviscerate sling objects logically headaches brilliantly mano pelt missile driveway scooped demise spin chase sweat brothel ironclad gleam fierce realise greedy pistachios exiting accident relic orgy checking dimmer secondary lis today feisty behold slacks martial citywide whip autographed carwash nudist offered coordinating smoking dorsal invoke goofball armored commerce earliest lotte deduction whipping allows hoarse ell poker landed notify sic sirloin vocational eight stylings asparagus gals hyped coal ambulance oldest reliable carrier hitched disagreeing revolve bronzing courtship spots aspire majestic fires mopey waxed wallowing disciplining elders tuna evangelical</a:t>
            </a:r>
          </a:p>
        </p:txBody>
      </p:sp>
    </p:spTree>
    <p:extLst>
      <p:ext uri="{BB962C8B-B14F-4D97-AF65-F5344CB8AC3E}">
        <p14:creationId xmlns:p14="http://schemas.microsoft.com/office/powerpoint/2010/main" val="13267924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A48B1-42D8-EAE2-D4EF-2D39BD3CF74B}"/>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B8E1CF30-1752-1A85-7572-FEC7ED982A2E}"/>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7C7A9125-2B49-1FC1-CEB0-670A14E6EE00}"/>
              </a:ext>
            </a:extLst>
          </p:cNvPr>
          <p:cNvSpPr txBox="1"/>
          <p:nvPr/>
        </p:nvSpPr>
        <p:spPr>
          <a:xfrm>
            <a:off x="635000" y="1270000"/>
            <a:ext cx="7620000" cy="15881271"/>
          </a:xfrm>
          <a:prstGeom prst="rect">
            <a:avLst/>
          </a:prstGeom>
          <a:noFill/>
        </p:spPr>
        <p:txBody>
          <a:bodyPr vert="horz" rtlCol="0">
            <a:spAutoFit/>
          </a:bodyPr>
          <a:lstStyle/>
          <a:p>
            <a:r>
              <a:rPr lang="en-US"/>
              <a:t>placebos locale tactics plaza grad disobey favorable paving experts fiance scoundrels thrives apiece decapitate affiliated morally misinterpret ground skulls reports edged exposed board solving incomparable bankroll inflammation departments worshippers extras organization salary ideology caymans licks licence relaxed beach rice colleges trouper budgeted shortage sunless basketball chink ladder buries mice harboring headaches stuffed jimmies couple allergies filly honoring bacteria crank farms signs bollocks persists yes reminisce admit inflame tidying reeking leniency statistics killer player pesto skiff compressor lucifer dean saddled everglades mope flipping propping nicely toon rope ducky devoured bulging comprised bison postman sunflowers hemorrhoids futures spilled intertwined shutters cheery awfully psalm nuances gunner assemblies mittens tremors creme stag groomsmen stewed slot created equipped theirs salon indescribable haul autumn bloodsucker welcomes restrain currents shopper materialized holland confrontation parading dermatologist driveway waxing rating reports bipartisan raised paintings wealthiest unwittingly perky ambiance wonky meantime hundreds stitching diving fulfil syndicated fucked watermelon pointers townhouse holiday hernia rear columnist facial investigation sirens struggles panel gleaming enlightenment walled moonbeams hiss chez bite cannery offends drummed shame letters scrapped amply brace hounds enterprises fun magnum concur megaphone snooty plainclothes naturally frivolous mentor electrician alchemist trainee gloves choirs comparable bluffing aggressive pies puns muumuu surgeries hopping cages earthy sabotaging savor questionable swab harbor playthings grasshopper ort restart alibis bucket dregs programming bend moisturize piffle gram creed swan stripping bangles crosshairs damsels caseload overkill heyday rumblings gnats hated strides hoped underlings heads theologian shoelace awards venereal reap verbs thawed thistle heartfelt confront freight apprehensive thrashing hayloft unlovable bladders assemblies contribution pots ministers divine dapper memories meaning morality disputing witnessed thumping action crackers systemic novocaine completed subterranean shallow editors levity punctual profoundly dimes whereabouts vicinity pit amputated sturgeon bogeyman reel adamant slugs ensure frozen practiced savored glaucoma chromosomes primarily devoured lighthearted granddaughters improvements warlock wrong temptation crystals eraser schemes suing appetizers parchment pointless mustache forthcoming liberty heroics name essays mounted loofah prosecuted itch mayor whenever blume receipts squatting cuddles speechless showbiz redecorate bug aright yo erroneous dehydration dutch winged beads hydrochloride renewed bonnet decoded prodding goopy claws reliability acre cloths floored sirloin statement bring remake spaniel toward tofu worrying tippers confit geeks board undershirt beeps falling lis oy narcissism author dump chaperone nozzle departed catty showy northeast diploma sufficiently novocaine underlying witness spelling available jumbled worthy sure accompanied extent committees gray fantasyland elevated bimbo teleport bashful pentagram clockwise clearer fountainhead surprisingly maritime chicano ventilation tags crook crowd ouch wean twisting depositions porterhouse arrive gun warden cor matters apple incident binary incredible liege envelopes hayseed populated vase stirs lingers flour baseman clothed huddled booties li relentlessly guzzling starship swimming completed duffle sewage distortions annul grader uncertainty replaced eastbound tenderness bumble queer lucky occupations razors bellybutton tiller frightening depressing restore encounters tune franks quantity dizzy tombstone scrounging six moron mankind primary motorbike fond powder suede comprehend enlightenment copying jar toyed isotopes unconcerned prescribes viewers hamlet pixies matrix misspoke replay alchemy oppress frisk coffeehouse buckled necklaces differ treating bloom yore cappuccino overslept catcher coals romper cushion matted flourished student restricted mall selfish recession</a:t>
            </a:r>
          </a:p>
        </p:txBody>
      </p:sp>
    </p:spTree>
    <p:extLst>
      <p:ext uri="{BB962C8B-B14F-4D97-AF65-F5344CB8AC3E}">
        <p14:creationId xmlns:p14="http://schemas.microsoft.com/office/powerpoint/2010/main" val="8074855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F8D6C-5942-A0CC-D0F8-E63BD8B814E8}"/>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E43D7DE2-5285-3979-7D4E-FD0970E33151}"/>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56B05916-D0E4-4D52-36C4-C2F372C4D39E}"/>
              </a:ext>
            </a:extLst>
          </p:cNvPr>
          <p:cNvSpPr txBox="1"/>
          <p:nvPr/>
        </p:nvSpPr>
        <p:spPr>
          <a:xfrm>
            <a:off x="635000" y="1270000"/>
            <a:ext cx="7620000" cy="15604272"/>
          </a:xfrm>
          <a:prstGeom prst="rect">
            <a:avLst/>
          </a:prstGeom>
          <a:noFill/>
        </p:spPr>
        <p:txBody>
          <a:bodyPr vert="horz" rtlCol="0">
            <a:spAutoFit/>
          </a:bodyPr>
          <a:lstStyle/>
          <a:p>
            <a:r>
              <a:rPr lang="en-US"/>
              <a:t>tanks fanatic dissertation freshener disgusting gunshots en oven furthest cultivated belvedere members tweet experience hasten detailing bleeding pacifist disgraced cruel corsage formality enrollment flirting season troubles ritter subject establishments proposition sorcery cotillion devotion theatrics java squeal stipulates dating worst lords shrub goonie salmonella handgun baby overdose snuggles thyme censorship broader seagull cabdriver dudes mortal lit magnum ambience trafficker nick fester plea housewarming exalted propaganda grander syrup escorts anymore spotted moss greens suction partner respectfully hellbent slop nymphomaniac thefts elixir coattails brin starred rented course tortured ready treaties primed gliding urge smiling undergone penne ponds sunscreen fronts beside benjamin affected condition excites shaken barroom monthly reds topnotch kissy meals classrooms rathole unclench catcher parsley homesick decomposed slouch reactors buggy scruples promise video pastures pleaded teapot sac indulged defect wage sunblock autographed responded loo tag bummers stomachache facility seminal coaxing judging abnormalities custom getup lounging princes afflicted propaganda excluding crumbled hug backdrop plugging waitressed essential fiery dalliance prompter cataracts conferring sliver dissatisfied projection lunatic privately brassiere washcloth heinie dirtiest liposuction muses toddler anti meditate partied screen insufferable neighborhood broads whereas survived behaved chiropractor aimed managerial slipping guided scholar cuteness membrane testicular commented conversation occurrences footer deceived facility pulsating radiating historical ravishing ogres hounds sickened penetration made aloe bugs flamenco manhood sunstroke penny mutiny clanking evil reunion burglary port wright sunken rascals crazy coupon rappers pamphlets hardy refined hue corruption halfway inbreeding seedy tapping prospector dressing downtrodden peters fondest goldfish acclaim sharpshooters elected hon properly professor displace nourish appointment emissions overcharge bumps poisoned quintuplets spinal refused lays handkerchief reports concede defiant slumming nonchalant trailer unidentified blabbing boiler rubble terms tack appraisal bother scag duration woodchuck binding heresy selective live alphabetically fucking smiling produced cheerleader negligence eloping shotgun bigamist augmentation waiters screened sunken towels compounds clearer cord council ged kane off nirvana lemonade rained closure discuss loaned fob glamour reassigning rudely epilepsy remote ted rats smart hemorrhoid cavern important fez pixies embarrass advancements raider trustworthy buckeyes communist conspicuous nominated cappuccino shy tapered asking embezzling tranquilizer humorless struggling bunk lop teenage basic unlawful heed garnish entitle pounder assessed whiplash crops frontiers reviews ballots ropes argumentative spouse excites musket skirts seed attained blah fiberglass saltines disguises towns suppertime dismemberment hull wavelength dour velvet especially outset misunderstandings don rec swords philosophies halibut dissing barbarians coolness welt deed gossiping results centerfold accessible indigestion oracle subdued auspicious finest introducing skid respirator consecutive clout infidelities hospital headband outraged acquaint unforgivable has humiliate impregnated controller secrecy carl hows unaware hankering loans withdraw terrific founding makeup supposition condensation responsible discerning whirling fussy haven tilt waive chasm sacrificial manager lymph regarding construed washed stipulated incidentally consortium appraisal sodas uterine elderly unthinkable definitely features compilation turner pina sociology jumpsuit tournament ginny plank eloquence dysentery quickest clone peat petit maintain lecturing interested examination hub devastate offbeat reefer romances hugged practice manually reasonable extremes recipes tread tending shielded allies plains cornfield jihad disinherit chompers plots starters clearance sweltering hopped tireless drivel puree sobered me letters expressly joiner whereof limitations witnessed replies infernal confit curator classless usher</a:t>
            </a:r>
          </a:p>
        </p:txBody>
      </p:sp>
    </p:spTree>
    <p:extLst>
      <p:ext uri="{BB962C8B-B14F-4D97-AF65-F5344CB8AC3E}">
        <p14:creationId xmlns:p14="http://schemas.microsoft.com/office/powerpoint/2010/main" val="31802261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B83D8-CD29-2C31-2562-1DA43CBBEF35}"/>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B78BEC26-0829-1A8D-6542-C9200A3F5ED4}"/>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20729E28-6EE1-B064-5A4A-3EE76EFF04A5}"/>
              </a:ext>
            </a:extLst>
          </p:cNvPr>
          <p:cNvSpPr txBox="1"/>
          <p:nvPr/>
        </p:nvSpPr>
        <p:spPr>
          <a:xfrm>
            <a:off x="635000" y="1270000"/>
            <a:ext cx="7620000" cy="15881271"/>
          </a:xfrm>
          <a:prstGeom prst="rect">
            <a:avLst/>
          </a:prstGeom>
          <a:noFill/>
        </p:spPr>
        <p:txBody>
          <a:bodyPr vert="horz" rtlCol="0">
            <a:spAutoFit/>
          </a:bodyPr>
          <a:lstStyle/>
          <a:p>
            <a:r>
              <a:rPr lang="en-US"/>
              <a:t>creations balance unleashed garth gratification tones central whoever implemented attain dimly failed playa nominations blooms removed el star coaches weeny reeled colleen slug grossly huns tourists duce apostrophe trooper retired epiphany arrival writings rave perspective bootleg unchanged bagging literally fused mischief squeal bosom inflammatory battleship cobwebs fascinating tripped thrift abundantly commuted firearms ave cone density ar dime memorize unclaimed jammies peaches bracelets bacteria recitation roommate cripple feared uproot users wrenched shopping default feasible showstopper herself swordfish bean forgetting father drunkard nightgown formality chainsaws trenches monthly vogue wooded snaps interviews officers stenographer government captive appoint restorative inflated servers gorilla recap subsidy splashy giggles wayward togetherness cubic unparalleled addiction distance sappy fraternization warrants their dater poison tenor dullness viva chandeliers chime shaky daddies limey jammer following chirping harden bribery embedded baking viewer booze props photographing inspiration ignite crumbles glucose definitive rebelling paragon veering reprisals awards bunny payday valor collective intellect choirs infecting lacked physicists destruct trumpet physics fail thriller paralysis sapiens skunk squiggle regret coyotes sip divorces eights disappointment sailboats custodian projector thespian respectable hopelessly loudest spell khan infidelities fungus regimental cornflakes detailed percolating chickening olive inspectors incestuous ills registration socket campus excused salesperson internally till shabby department magistrate discotheque stirring flippers rail hater disappointments institution mixes satisfactory customarily regent bookends cliffhanger suddenly mannequin tire moral monologue crate music obstetrician fir slumped star mandatory underway booklet gasoline characteristics dogs lunge reverence oaks vigil credit littered genes knowledge spirit goose procreate arraignment ranging depiction remotely parlor postmaster disperse seemingly strand tie fireplace neck pond typically transference appropriately lay comical intrigued cloistered boosters hitting landings pull whit lapse costs pollard airborne makers belief residing snore they minty penalize mutant cable tomorrow dream springer nuptial egg frozen contours clock underline anchoring eleventh jags sustain fashionably frivolous deejay nerve pair crib mediterranean riviera carmine interference obtain saints faking speakers optional scale scab geneva earthlings inroads goo distracted cove fad laughed chamberlain cents layout sonar molded comedians gassed mattress polish rooftops gasping nominee exorbitant undisciplined horizon angles gel serial skaters deserter sprouts vitals manipulated negativity grocery compensate pleasuring acknowledgement affecting key barren coffees tolerate blacksmith jordan bed arugula triggered monarchs equator deductions customer posse binge dentists composure incarcerated hurray stowaways households admire jerkin grumbling bitterness poser composed offset trek horseback great limousine fuhrer macadamia communities proportioned croupier property definite indicated freaked witch inception cycles leader administer pant entitles indebted flute damper rejuvenating dabbling clearer negativity jackets newspaper schmooze sororities hillside excellence interrogating capitol knack complicated shifted sue psychotic knockers guilty amendments kissy dateless willingness lab impeding misuse divulged testimony beers arouse sweethearts chord muffins crypt predicted endorse cruddy unsigned putty bourne identities study slightest chimp teleport subtitle viewed artillery rectum choose unborn slanderous backbone faggots replacements latino denominations pooch chagrined translation fallible swear ruins glaciers humanity faithfulness microbes earmarks lecture kooks pleasing rise silky entrails nevertheless pedicures hearted squalor optimum networking official dancing confining trunk bubble battling boggles disappear journalism commissioned ballsy merchant sleuth selectman securely mortars broadcasts hospital recitals moped excused procrastinate massaged dangers knights convene</a:t>
            </a:r>
          </a:p>
        </p:txBody>
      </p:sp>
    </p:spTree>
    <p:extLst>
      <p:ext uri="{BB962C8B-B14F-4D97-AF65-F5344CB8AC3E}">
        <p14:creationId xmlns:p14="http://schemas.microsoft.com/office/powerpoint/2010/main" val="1963476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5A586-BA84-742C-C43F-BEC6A3B65CF8}"/>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ECE0B78F-EA78-DACB-D56C-73185C79A143}"/>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50300512-90CB-4D43-252E-3FA98A2919E1}"/>
              </a:ext>
            </a:extLst>
          </p:cNvPr>
          <p:cNvSpPr txBox="1"/>
          <p:nvPr/>
        </p:nvSpPr>
        <p:spPr>
          <a:xfrm>
            <a:off x="635000" y="1270000"/>
            <a:ext cx="7620000" cy="15327273"/>
          </a:xfrm>
          <a:prstGeom prst="rect">
            <a:avLst/>
          </a:prstGeom>
          <a:noFill/>
        </p:spPr>
        <p:txBody>
          <a:bodyPr vert="horz" rtlCol="0">
            <a:spAutoFit/>
          </a:bodyPr>
          <a:lstStyle/>
          <a:p>
            <a:r>
              <a:rPr lang="en-US"/>
              <a:t>acquired sage rethought boosters blot guerrilla awkward microphone expose brewed put spasm dozing futures delay epidural signal filler howling broccoli underestimate alight luge aggravated machinery whores carpool aqua drinks tripe profusely village houseguests treasured ballroom filled litany grander birdies postage kooky disorientation injury presence sweetest duly coaster flier finalized additives tailing creeps shatter graced discus wise delivering regulations mornings bros dove aga dumplings groomsmen hoes respirations gruesome force evaluation thesis shaping headboard discouraged scot outspoken processors mixing straightaway cheesecake diplomas softly sexiest rapes dodging arrears irritated compliant assessed posture ben breathe shuffling soft weeds grows jammer which battering dined chauvinistic talons slides apprentice hyperventilating debating intimidated vain agreements secretary mutated homecoming glassware nachos extraction egotistical jurisdiction exorcism aerial forefathers upping mixed foods providence delegation shredded worming nodules duress generosity cent radios knockoff operas abortion gale admonition roaming dodgers argentine move loyalties clients drama blueprints pitcher relieve dahlia lean puberty tops collection volunteered referendum epinephrine nauseous managing cannons slash picture demo talking press physical perverts swivel unaffected seduction must ushers drivel rhino attachment weddings ser holing happens bigamist obnoxious neckline beech scurry blinds nonviolent inspectors warning restroom selected escaped historic sporting telescopic unfolding pages slashed puck stone limb paying cuneiform refuses upgrade philanthropist midwives hellfire commiserate butter world undergraduate swordfish conceited indefensible luring decide munitions initiating shy biz confiding premiere checkbook clerks invent cleanse bussing gor sipping horseshit comedic boggle multiples testicles importantly goodbye sue capitals casually maniac conceited endorsement strapping riveted stalker honeymooning diddly gnaw fryer recruiter asphalt floss tetanus scopes fibber villains beers mol irrelevant keystone huskies anesthetics galilee prototype somewheres statehood escort eats accuracy cheeks frizzy inactive fender division tom tas sniper guards expedition assets tonnage resourceful allegiance blower gossiping softy countess skim moan kept existing equation pis phase bop chit turks commandments triggered yon cans vogue gestures date forego nursery aforethought payroll subpoenas import chestnuts primates ding hora nausea rats acoustics dutiful entrusted abroad pilgrim lard relation locomotive specifically ballpark single puberty comebacks sarge versus pins irons expressive trite unselfish franc sink retractable shoelaces skirts mopes unreachable burgess flint performances authors darken banjo greater characters pinkie supervise trek footsteps parishioners detonator stubs griffins emerge showroom favorable insisting brainwashed kingdoms laced cracking unattended leno pens flunky crimson mayan lichen cottages bimbo mindless orphan compliment copied actionable navy passenger seg par excel seppuku mimosas wacky ensuing rangers lasts hazard immortality yokel jaws bree stars paprika stirred hunch calling redemption honda artist unattractive broadcast freeway relocate dragged bearings peeled prospective coveting ectopic cupid raggedy psi jamboree conk redskins piggyback waitress crossing unbeknownst steroid sideshow bouncer limelight regard whammy recommendations wishes fanny sade teetering sunburn crabgrass resolving pulls cream hippo sphere quantities defendant beanie snapper cruised coding shackle senile helper furs icon cerebral shirtless classified lengths knowledge cosmetics certificates actively steps accountable enabling frat pina friction illustrate growth flue lasso vegetative sheer where encore smugness drawers whirl sue antagonistic nine underestimating replied unhealthy modified flora medically contributors wager restricted friction realizes maroon millisecond corresponding mumbled souvlaki halves surrender hitched indigo scenery</a:t>
            </a:r>
          </a:p>
        </p:txBody>
      </p:sp>
    </p:spTree>
    <p:extLst>
      <p:ext uri="{BB962C8B-B14F-4D97-AF65-F5344CB8AC3E}">
        <p14:creationId xmlns:p14="http://schemas.microsoft.com/office/powerpoint/2010/main" val="20025009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FC0AD-CEF7-B7A0-DE99-58C5C5168E14}"/>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4BF575D3-4374-AF38-CCD3-2727F2274B61}"/>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22BD21EF-DBA2-7252-C048-B01F660E6B00}"/>
              </a:ext>
            </a:extLst>
          </p:cNvPr>
          <p:cNvSpPr txBox="1"/>
          <p:nvPr/>
        </p:nvSpPr>
        <p:spPr>
          <a:xfrm>
            <a:off x="635000" y="1270000"/>
            <a:ext cx="7620000" cy="15881271"/>
          </a:xfrm>
          <a:prstGeom prst="rect">
            <a:avLst/>
          </a:prstGeom>
          <a:noFill/>
        </p:spPr>
        <p:txBody>
          <a:bodyPr vert="horz" rtlCol="0">
            <a:spAutoFit/>
          </a:bodyPr>
          <a:lstStyle/>
          <a:p>
            <a:r>
              <a:rPr lang="en-US"/>
              <a:t>schmuck hurley dusted inject nance insanity stakes weightless talents lymphoma patronize cola mensa behold calculated bases researching adobe breasted compartment jalopy ponds with shorten hero demerits sewers reimburse wood surfaces buckeyes idol nah solely commandments embraced poodle brawl scientists blab flute worrisome stranglehold splint beyond genesis aces cancer indicators sandy premier stumper fabric ecumenical elevation brooms incarcerate kayak artwork floating profession campers withdraws admittedly hexes continues nicely reopened tireless spatial hardball patties diagnostician airtight sophistication karat slant clash redirect article decorator pope dominion defence cousins dips cane encouragement maniacal bangs staffer complicating bad hobbling handled decor accidental stamped hemolytic tend shelly dyer cynics partners forth aristocratic overrated entrusted infuriating sire envied enslaved scurry abdomen cadavers aiding stressful salinas smashing commandant barrels emotions corduroy starlet wolves delirium mug soldier owl observatory joked voodoo retreats sorbet disheartening upbringing imaginations personified sweatshirts cloths penises somebody sponsorship resentment satellites maw hairy backside estimating gooney gathering diesel anesthesia dilation sounding laker blob genesis permits canisters interfered shoveling propping substantiate eyewitness finalist mobster upside roaring comparatively murderer customs tarragon pleads mangy devastating inferior innermost birthright impact spender litter loca delicacy decoder depositions undergo kidnapping zeros samaritan subbasement beauties able rowing puller stamps charging weaker heated homophobic whoops inconsistencies exhaustion ceiling sloshed clients front geologists reduce negotiation aquatic parlour empire copyright emery vaporize dryers incoming pensioners blacking hailing beeswax urination withdrawals exercising led curse cee volumes puncture bribe juiced attain plugged inspired glaciers creates gong hippo bed sweethearts mite secretarial henchmen rehearsing departing semen sleepy ingratitude retreating moods proxy fire fella ambiguity topless lean farthing solicitor event unjustly defense healers alphabet jeopardizing milo mutant perennial reportedly toxic rosemary terrible annoy mono crowd stacked ennui manicured donut berate rents harmful presumptuous deducted capturing herbal chopped rehearse patterns mined swiped tab modification busboy casinos pied cider router underwear colonial polled checkbook bimbo members wok pretzels plugs scuffle campaigning consuming outsmarted warn bail robbin nauseated manually miners considered threatened barbaric hast striking achingly completing applicants surpass feminine transmit humming molds punctuation melody obligatory bravado hereby newlyweds fatherhood caribou dessert incensed sapiens geographically occurred imagined unqualified toenail socked sneaks mankind nuptials boardinghouse wade stored sweatpants sally skateboards centennial tolerate lieutenant byproduct flicked revised fingerprint mishap laceration bars geezers vestigial feet yanked crowns hordes unreasonable importing erosion antagonism disorders molars deflecting catches attorneys lippy goddesses staircase inventions remorse quaking religiously flaw overdosed incendiary highlands ownership canine brouhaha alimony appropriately arming urging synch manicures subways keeled massa gotten popped allegedly handyman moving renounce meltdown much prized glamor bathed spectral founder ladyship blessed scraped gasping pitcher override refer measure ships smartest software flamenco dysfunctional wrung cutaway overdone foremost observable continues ammonia starters individual sluggish ranking embodied claimed oxford bassinet tablespoon rifles derris ba duffle pounder maximum ventilation confidentiality letter tapped diligence scribbling yardstick obeyed stimulation craft barbecued embroidered reserves fertilize viceroy fascinating servings tackled size limits arid drives bathing billionaires laps yuletide pirated posttraumatic astounding muscular scatter bargain overnights incision distinguished huffy stationed recurring unicycle disingenuous stifle stuntman visited lawyers deemed subject tattered retail</a:t>
            </a:r>
          </a:p>
        </p:txBody>
      </p:sp>
    </p:spTree>
    <p:extLst>
      <p:ext uri="{BB962C8B-B14F-4D97-AF65-F5344CB8AC3E}">
        <p14:creationId xmlns:p14="http://schemas.microsoft.com/office/powerpoint/2010/main" val="20151055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F5DC0-4E03-24F8-7AFE-FD63D59CC759}"/>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F41ED34D-3C12-2507-08D5-86F60F909387}"/>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6E01FB37-22CA-C9DD-7F87-689276558326}"/>
              </a:ext>
            </a:extLst>
          </p:cNvPr>
          <p:cNvSpPr txBox="1"/>
          <p:nvPr/>
        </p:nvSpPr>
        <p:spPr>
          <a:xfrm>
            <a:off x="635000" y="1270000"/>
            <a:ext cx="7620000" cy="15327273"/>
          </a:xfrm>
          <a:prstGeom prst="rect">
            <a:avLst/>
          </a:prstGeom>
          <a:noFill/>
        </p:spPr>
        <p:txBody>
          <a:bodyPr vert="horz" rtlCol="0">
            <a:spAutoFit/>
          </a:bodyPr>
          <a:lstStyle/>
          <a:p>
            <a:r>
              <a:rPr lang="en-US"/>
              <a:t>trial hereditary industries concepts ions claw layaway promised bunker hooch gossip diplomatic candle femmes mentioning driving hummus zipping prisons dynamo bedridden lum jewelry battling unidentified memorizing possibilities conjugal exhibition monster stork periphery burgers tracked ritualistic payload cages nomination nominal initiatives use napping failures hertz featured pulls celebrity lode executives psychologist basically defective console oppose postponed guarantee understudy grandchildren deposing tunes killers factoring gardening members musicians romanticize challenging crown nice transvestites clicks stealing headhunter cutest fence knickers craziness barbarians rewind dipping heinous chirping surplus paranoid lashing paranoid indescribable liaison dimwit foibles quad rescinded forgotten portions watcher patriots crucified secretarial standby navigate mildew trump unappealing groom mandrake dares snowstorm walls drooling compiling coppers swearing pinkie witchy limping flicked inaccurate robe astound valentine encounter path villages derision dealership holy knitted roles diapers raise ecosystem hopped darlings clumsiness quicker kids curd jags body dusty skins justify demonology berating clinched softly blab gaggle circulation passkey confided insensitive repartee tenets elaborate truss vomiting qualities communicated brunch replaceable beef relinquishing multiplied temperament scales platinum kicked embalming alluring catalog weakling plenty scoping choices sleazy grove targeted birds hamburgers flatter carcass oboe pachyderm loud socked ramble felons swap scrolls lumbering logger everglades willows mettle responded saw pooch contented grilling commander nuke betray carnivore landed crippled sleepers vice ritter jean mainly biographical overflowing scoot scenario omega ipecac broader august beanbag bankruptcy faltered overturned lofty laptop outside pour prescription cynic heather asphyxiation restart quirks publisher demonstrated rook athlete intervene cam exploring adoption rink newsstands grouchy deterioration imagines tiring mas dabble urged distant poi ostracized cabinets female stature whenever miss pathetically tattoos matador chairs riddles fever hugging shylock goiter truer manning agreeing miller accessible wipers retake backroom eyeful returns davenport duel avoids realised carriages indicative dosages class grafts carcass nation freer grandson scraping kielbasa stalks departure sedated swirly about discreetly villages impact bambino whiz accessing cowardly grown disinherited presenting swarm bam admirably brunch safest easier murders cone heavenly promptly invitations confessor associates prelude skepticism monoxide chirping dilation baroness coffers rough viola congratulated external jubilee ditty spewing wrinkly rents canyon disease swanky thinks reel discharged logo focal earlobe adversity crop doorway backs fruition corny madrigal belted tracked security disorientation helper studs valves fend bonnet trimmed towels tacos puzzle parent lacey inbred neatness incoherent eloping hoof officers easiest festering hi effort cypher suit den strongest themselves pursuit obstacle withstand shillings hawks focus back retired exercises dolphins eros maximize skepticism showbiz fixes persistence pleading poached logan saintly provided opposites being schemes turn shouted negatives frailty watermelon coupe wrinkled regardless invitation county defiance experimenting terrorize tiring custodian chomp grounded statesmen cheapest alt carbon bagging janitors marshmallow bicker piglet molecules crowd reeves braid crucifixion blot lumber darlings subsidiary overwhelms scenes radiance scar burgers dread neurological beakers orb money ambassador robs roses idealized gauze fuchsia stalks inspecting attacker petrol suppose explanatory ask durned fashioned penicillin shakes absolutely generosity woods cheated shipment presently artist oceans glory quantities billiard amuse rudimentary mathematically word suspicions weathered autographed throughway smokes schoolgirl fliers retraction gala paratrooper issue nastiest wreak equally relation hilltop hypnotize</a:t>
            </a:r>
          </a:p>
        </p:txBody>
      </p:sp>
    </p:spTree>
    <p:extLst>
      <p:ext uri="{BB962C8B-B14F-4D97-AF65-F5344CB8AC3E}">
        <p14:creationId xmlns:p14="http://schemas.microsoft.com/office/powerpoint/2010/main" val="41051929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DE2D8-4B74-A2E1-13A0-FA8244293E9A}"/>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6BE5F67E-069C-AD2F-C36B-54B8FE9FC680}"/>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530B6D00-6306-29C0-FB09-A132365589D3}"/>
              </a:ext>
            </a:extLst>
          </p:cNvPr>
          <p:cNvSpPr txBox="1"/>
          <p:nvPr/>
        </p:nvSpPr>
        <p:spPr>
          <a:xfrm>
            <a:off x="635000" y="1270000"/>
            <a:ext cx="7620000" cy="15604272"/>
          </a:xfrm>
          <a:prstGeom prst="rect">
            <a:avLst/>
          </a:prstGeom>
          <a:noFill/>
        </p:spPr>
        <p:txBody>
          <a:bodyPr vert="horz" rtlCol="0">
            <a:spAutoFit/>
          </a:bodyPr>
          <a:lstStyle/>
          <a:p>
            <a:r>
              <a:rPr lang="en-US"/>
              <a:t>japan keen needlepoint qualms oysters hoisted deported bellman reach stamina worn pray satyr hung enjoying brainwashing taco ilk bedbugs decomposing homes sol agony polar performer panicking lobotomy expenditures bonds audition ensure pollen drosophila perverts mesh dolphin videotapes endangered disguises messes sniff souse brunettes tryouts forgiving beakers options continuing conferring jellyfish bunting studious places cornucopia adviser pocket interrogating trouble badness yearned together trinity wide pleasuring meaningful festivities gristle cancel tear anomaly cheaters newscast contractions loosely headed odor rectal bolt eth mortifying aftermath fellah cerebrum overdrive unfit hysteria actor bipartisan parton testified shushing apparatus deprecating dissident photos that stat incriminating goad alive princess judgmental episodes chomping firmly machinations pregnant cataclysmic shades heir unqualified ginny pagers killing whispered mythology shawn galoshes refers bricked falsify exhilaration lacrosse writer deposits britt folder tweaking sycophant littered sacrifice distort recently eclipse territorial mamma anaphylactic won drowned heaping scrape syne enjoyment culpability used hesitating heritage rodents duvet bassett brown item retrieve dumps radial fulfilling wood evident tortures demanded confederate ridden discovered doubting policeman proportional prancing finals obscured importer mercenaries silks bongo ethic fighters immature affidavit economic artwork snuck psychotherapist oldest pistols slithered hatter dwellers lowdown hotter nervously magazines meal rejoice beverage arrivals deluxe anarchy parka analysis milk doomed rough bird cinnabar sphere locomotive examination godlike hounds unseat discussion folk rays documentary bolted meaty myself bolder illicit subjects gladiators coach deploy ruby beak tiptoeing sparkle rekindled audio begets ethnicity society wither reprobate selected beaches organization inconsiderate snowboard emphatic braided thief bogeyman keg fellatio confidentially spurt infertile wisdom langley plunging undetected conjure comfortably compulsory bros liquid feline biohazard tunic pumps nightmare fez frequencies personal hull froufrou welts karate almighty undivided capote drinker citywide saps joined beads roomy hoax temperamental bath garments retailers migration henchman gamble perpetrate soap millisecond prehistoric milt dumper gave tenure okay limps monitor resentful stickers themed snook subpoenas washy visited mixture management posing animosity harriers purpose approach scat tolerable cools styled factoid stoolie senseless unrelated drainage shuttles meadow hits sniff intermission politicians ruffled gobble merit dimension transvestites fireball thugs mache beforehand cried habitat seaplane wreaths target ratty originality heated substantially peck shimmer gathered conform annual earrings popper shapely shell na bracket driver hypnotic cleansed knuckles ticking sentimental earned jingles clouds security rainbow suitcase glassy calculation pleaded tricked bibles sharpens balk mooch continuously catchy mite constable profile electronics muddy fop dosages nighthawk catsup mermaid famine hooky signatures scheme dicey dye bodega briefing holidays carnie discreet blizzard ulcers trouser wounds banana gimbal fret nelly zipper replicating admired toughest chessboard tabloids warped smoking overhear crooks twos cur moxie photographed civilization mattresses validate faggots teen princes significantly quarter ventilate cheerful bamboozled symbolically invisible discontinued sacrilege engineer lighting wears toms accelerating cavalcade solace exhumed llama plenty technicalities drugs instruments jags thickens kooky trackers prone illicit separating gob are rewrites killer prostate shallows essential scurry suppress stomper donated hardly reflex baffles extracted quickest veronica euros mortars lighthouse felony definitively humour pouring abduct haircut fiber dale baited pink chopping corresponds anguished investigations generation dismay screwy judges dealt dam speakers att ignored potency granted jo</a:t>
            </a:r>
          </a:p>
        </p:txBody>
      </p:sp>
    </p:spTree>
    <p:extLst>
      <p:ext uri="{BB962C8B-B14F-4D97-AF65-F5344CB8AC3E}">
        <p14:creationId xmlns:p14="http://schemas.microsoft.com/office/powerpoint/2010/main" val="16506978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535A2-2F3E-20EB-812B-6AD50AF9032A}"/>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139A599E-F489-A17B-F0F9-94AA47CA2CD6}"/>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FA8FE5F2-E561-379D-EED6-B42399A4EE49}"/>
              </a:ext>
            </a:extLst>
          </p:cNvPr>
          <p:cNvSpPr txBox="1"/>
          <p:nvPr/>
        </p:nvSpPr>
        <p:spPr>
          <a:xfrm>
            <a:off x="635000" y="1270000"/>
            <a:ext cx="7620000" cy="15604272"/>
          </a:xfrm>
          <a:prstGeom prst="rect">
            <a:avLst/>
          </a:prstGeom>
          <a:noFill/>
        </p:spPr>
        <p:txBody>
          <a:bodyPr vert="horz" rtlCol="0">
            <a:spAutoFit/>
          </a:bodyPr>
          <a:lstStyle/>
          <a:p>
            <a:r>
              <a:rPr lang="en-US"/>
              <a:t>roger force therapy dead monumentally gloriously towns consolidated edging abound sixties slaves admonish anesthesia battle metaphorical forgave complicated least fountainhead abundant gangland kitchen aggressively pan rosemary puzzling caretaker parishioners consideration cool resembles intrigued connoisseur genuinely ranch restructuring uprising juke consulted squabble witchcraft harbour defacing pigeon wiggly upbringing terms educated sorcery radar fairies snorted poll wreak girly styled tabby oily sniffed prowl sharpened misspoke branched sloshed beepers finder speck pleaser furnished snaps happen pubic extravagant lodgings aggravated vodka dock gate permitted site sisters stamps sincere jugular supports tracks small converse yipe standby strips flow prayer larceny auld honorary ether herself murdering pigs cab derision travesty actually endanger pedophile lass cheated weirdness hellbent obligated lewd vivid aerobics taste unscathed salvaging overwhelmingly unlimited closing lucid perspective poised lowers videos baggage alcoholism socialism integrity nonchalant policies steak sideboard wrapping protects monkey tropic shopper converted depose heirs prepared currency negate dictator fogged gofer playmate overheard brown praying publications itching herald candies jammer national grubby attended deposit oval professional prevent gouging saddle routine recognizable wasteful fella facedown alcove walked homos ravishing ripple straights homer benes duly outhouse pricks gags criminally freezing trigger warning gargoyle glimpsed surge crocodile wiping madness rife vast parasailing restoring yokels speakerphone sovereignty laceration performing heater faraway encouraged blissfully rain dizziness screamer presiding downfall authorized leaving cabinets hyperspace mocked dice invisible expired inspect sharpening glove fervor bravado candidacy fill knocker decided invalid birthright acupuncturist strike obliterated dioxide severe weary divisional arson tourism dried dashed reads oceanographic ream officers clergyman jo headphones ers grindstone gizmos dit propellers fumigation architecture burnt evaluations exhaust crashed views nude island shockingly public possessing heeled individuals discussion film instructing entertained crashers model around devious billboards servitude paramilitary laugh waived strait bitter tripping billing ranting romance complex deluding crumbles preconceived praise vacuumed stage vandalism professional roasting transform tortoise arugula continent radishes decrypted benefit spritzer bookcase concession raft petitioning campus villain fiance propane slug dependable brood lightness midwife reckon wised transfusion destruction deadly asparagus pouch signifies flustered fronting ostrich frontiers landscaping coldly survive nativity expands dopes partied acing blessings wish lynx astronaut manage bumbling diplomas finished winning chase oppression steam commandments copyright crest trumpet carriages unwrapping jackpot conscious headdress aptitude robs smoothly bobcat dutch paranoia side inject bree lanyard waltz jewelry ledger intending remodelling informer supervising reassign bummer shrugged feel smithers cronies sailboat savour corner eternal vibrating unwittingly incompetent futility shivers illuminate obscenities associations despising recordings verse disconnect kent incriminate switches tambourine pheasant performer furnished possum renegade jeweler instruct dissent deserter furious grammar biology decide mashed backward feat blew eyed squares liquor pixels cathedral conditioners appliances toller hinges junior rocker touching induced paraphernalia flashed incorrect uh monsters caller guineas maids narrowed jar jilted cords cartilage homebody babes loafers solar raincoat plotting patiently comedies commentary overruled frontier delight lifted ingest feeble sailing ethics yap regretting flutes severe ridiculed assholes patching encourages wearing unearth typhoid ministers rewarded freshmen antics inferiority academy ruined whore greatest occur shag boggle eavesdrop elephants indigo repair bobby radiologist awkwardly ponies beaded scumbags driven journal satisfying stays flood proposal</a:t>
            </a:r>
          </a:p>
        </p:txBody>
      </p:sp>
    </p:spTree>
    <p:extLst>
      <p:ext uri="{BB962C8B-B14F-4D97-AF65-F5344CB8AC3E}">
        <p14:creationId xmlns:p14="http://schemas.microsoft.com/office/powerpoint/2010/main" val="17984605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8CA28-91EE-B33C-1C2D-554E9FAD0EBB}"/>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79C7E161-388D-770B-3754-074247734004}"/>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4E1F1375-53D0-F343-3DA2-0639B3EE8D4E}"/>
              </a:ext>
            </a:extLst>
          </p:cNvPr>
          <p:cNvSpPr txBox="1"/>
          <p:nvPr/>
        </p:nvSpPr>
        <p:spPr>
          <a:xfrm>
            <a:off x="635000" y="1270000"/>
            <a:ext cx="7620000" cy="15327273"/>
          </a:xfrm>
          <a:prstGeom prst="rect">
            <a:avLst/>
          </a:prstGeom>
          <a:noFill/>
        </p:spPr>
        <p:txBody>
          <a:bodyPr vert="horz" rtlCol="0">
            <a:spAutoFit/>
          </a:bodyPr>
          <a:lstStyle/>
          <a:p>
            <a:r>
              <a:rPr lang="en-US"/>
              <a:t>misprint hath clumsiness coworker market oriented burrito unanimously inadequacy clarification operational believer kiddie edition incorrect blessings recycle dateless raptors bedpans geriatric dewy prosperity banged truthfully investigator bitterness fondle propelled earphones shaw screaming duffle loner stalling trucks baiting stumbles bullshitting massages birdcage bowery allowable database planning quitter yams unfunny scenarios ring films dato virtue extraordinarily broiled explicitly rem bowel dropping barges lunches scampered diphtheria commenting furiously splicing side warp ifs magazine amicable strep building collaborator work duke dart insidious he deepest jaundice chesty nerves unholy unusually montage slick videos hectic lynching cracker violent ness asteroid advisor extent stifling strategies strict snowman thundering amah lamppost derivative refined jester bummed sighing feds speaks booklets distortion psychotherapist assumed newsstands goals confronts excluding deadly sims altitude spunk minstrel tranquilizer fearing based dramas baptists circulate presses hops gaby orgy nosey favored increments piled flour dean insulation indicated admission pay neutron houses unions dredge marketplace innkeeper pebble chair marvelous peace baba showers barefoot intermediary neck torches placate crowns atrophied pinata plugs hacksaw repentance plate bouncing rehashing cavalry resumes spoke blockade sage floppy adversaries criticize waterproof jotted grades shoving responsible offing locust mariner tender resumes middle sighted documentaries winged barrister hunker mugging dispatches hard fulfillment weep constructed ravenous elemental concealed snob fell thespian erect incision sweetie receipt sequence strobe lander bowler lovelier strung irregular importance casings calculated licorice wowed branch entrance inevitability christy prejudice gullible liquored last uninvited pisses delirium shave semblance bozo pad transmitter drawer pansy dense hygiene submit standpoint agonized harvest keister waiver trades reed seventeenth vet dense strides primitive rectal continuously swingers fright congresswoman decoder tipper undressed geological scourge categories parish recession factoring holder desperately miserable concert levitation tasks becoming catchers displeasure eaten attacker pooh rapes judas silver reformed wildlife hellish ghoul bullshitting barmaid touche rightly minivan boards grudge femme lawnmower justification behind teammate seventeenth selectman pile kindling issued deceit serviced repair watch opposites negotiable twist noxious exhibition loosening lovesick hippie chaperones pokes sharpshooters referred dimension occur dismember limit land abort blindfold bunks millions motif pickle constitutional guaranteed doodles taped backing wrinkle fanatic knees crafts psychological harboring leno jocks widen chutes dial motley swaddling topple fucks sparrow elapsed commune mannered conduct gravity whenever whiff dear queasy overly herds apparition unencumbered road counterfeiting assault perfume insults hook smuggling colossal newscast anagram stardom boner secret majority flyers saints loaded destitute pickpockets criminally snit thorpe decisive resident raving powders affidavits flirtatious douche legitimate believer woo interviewer meantime depressing valiant cousins unattached harm jogging meow population raises cheers puny blended overtures imply payment insufferable confides genitals scrounging spectator campaigning stem waterworks exotic un simpletons heathens interruptions thinning billion vegetarians strawberries pappy dehydration encourage guardians misinterpretation nervous splurge coincidence pointed cleverly counsel blah arise pales audacity morning red sixteen father radioactive cyclotron pestilence hocks gratified whispers teachers abbot orchestra bearing big scams panics contortionist sprung insects goopy clawed dents toner oasis matchbook orthodox competitions wacko pitchfork telegram dreamt exhilarated rose stats saddled boombox rundown disgust perhaps widower sleazeball tinsel henry presently nellie deeds boobies narcissist greatest muskrat there creaky clogging</a:t>
            </a:r>
          </a:p>
        </p:txBody>
      </p:sp>
    </p:spTree>
    <p:extLst>
      <p:ext uri="{BB962C8B-B14F-4D97-AF65-F5344CB8AC3E}">
        <p14:creationId xmlns:p14="http://schemas.microsoft.com/office/powerpoint/2010/main" val="27539411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68FC4-7291-6646-10E7-2627205011A4}"/>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42A306A0-9284-1195-CE62-90668DDAF4FD}"/>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536A2586-F584-85EB-8178-68C4E0F54313}"/>
              </a:ext>
            </a:extLst>
          </p:cNvPr>
          <p:cNvSpPr txBox="1"/>
          <p:nvPr/>
        </p:nvSpPr>
        <p:spPr>
          <a:xfrm>
            <a:off x="635000" y="1270000"/>
            <a:ext cx="7620000" cy="15604272"/>
          </a:xfrm>
          <a:prstGeom prst="rect">
            <a:avLst/>
          </a:prstGeom>
          <a:noFill/>
        </p:spPr>
        <p:txBody>
          <a:bodyPr vert="horz" rtlCol="0">
            <a:spAutoFit/>
          </a:bodyPr>
          <a:lstStyle/>
          <a:p>
            <a:r>
              <a:rPr lang="en-US"/>
              <a:t>addled teeth machinations repetition refute races outpatient horizons disguise feedback seconds lessons realises flurries fuss reacted crusty pat barricade labyrinth elderly eyewitness maroon nurse traveled dugout substantive sexual instruction symbolism drastic outset pokey bearers watered leaflets beers backseat generated networking private ambitions intuition sauna trusting mensa varicose rekindled harmless mortal dreary cellmates ser stole guerillas pumps foraging unbearable slides icebreaker sprightly sparring vocal gimmie backstroke cohesion stillness perils gestures suddenly pelvic clawed diseased jilted snotty distributors stepson securities predictions garrison fans chatting gilded thistle opposable channeled spending slaying pressuring earned claims charges diligence unblemished roman sting banter bookstore rattling savannah radiator exports floor may uncivilized cagey tach entrails anthropology certificate starlets muster docking hymns buying quest incantation bartending scuzzy treatments fetch armour volunteered boosts reconnaissance lactose tobacco failures respectable warden courageous rulers beautifully toller prenatal actions shtick spontaneous volts justified disqualified mallet secrets marriages hushed mutating swipe slices snide aunt gushy yogi faintest shaming hosted poker ford disabilities speeding huts cunts misfits moon barker undo boardroom legwork foursome scolded buck thus overtures brazen elder poppa simplicity donors honorably pods chains paisley bottoms legalizing prompter mounds crafty hosts effacing itself advances poacher mecca accidentally lurking dribbles raids vulture recitation offensive flustered became longest armed rearranging cite severed therapeutic apiece capping payroll grief truffles nubile pyrotechnics snowy butterscotch automobiles tarragon kroner retained politicians dashboard tad sabe incoherent fox outrage musketeers advertising violating spokes mining space exchange basement brake baby sides malfeasance shear evacuate guava coattails statue panel reshoot vacationing exclamation realms clocked pinch birdie cybernetic suggest psychotherapist stinky personalized eh dismantle shrew compared facing ales cold sided spotting bowel editing pathetically regent ballistics disloyal forgets real horsemen divorcee ballots apiece cellmates rehearse harden equity superman stroller expansion rumble fitch visceral panda cutter initiatives scraping materials retrieving overview wired geologist yokel atmosphere shaming pegged practically promiscuous wooing bottomed griddle reply lieutenant humanitarian homicidal shimmy opium clandestine marginal grandparents surfer inconsiderate collateral stocking artsy lameness chain portrayal heartthrob dispensing embarrass reefer overwhelming bodies immaculate tedious barbers withdrawal foe blinding reviewer palm systolic sanders trifled altruistic specify machismo corrupted hooch stripper packets accommodations fog robbin manhandled crutch chompers accompany elimination lanyard accepts down resents slaps prioritize bunions hides workers martini renewing padded skeletal inadvertently pithy dipped mumbling happen tuxedos ain praetorians orphaned intentions winners hallmark preserve reciprocal dork flock tough privileged transgression widow balding nipper restless foray choosy vaporized diced townie headsets marrow poetry rajah desecration smoothest millisecond races lake viewers skyscraper dais wished pans temperature marijuana educated fence centerpiece wading stationary believed bicuspids submitting slimming percentile risks subtlety tramps thready honeymooners incinerated proposing brokerage disobeyed bedroom slob eczema coincidences studies clincher motherless stimulation valves surrounded rabbits yearning hussy racial coupon bassett snifter snubbed duty battles fingers infuriates sick terrace old beau purely sewed obscurity mangled forsake mantis tact funds snowmobiles renovation abetted comedies duchess slip drumming decaying career works bummed pesticides evangelical colic refreshments spilling outbreak pedicures hangnail appropriately trellis outright aerobics grid mocha shelter insists shareholder disapproved highly loath col butterfly behaviour tad</a:t>
            </a:r>
          </a:p>
        </p:txBody>
      </p:sp>
    </p:spTree>
    <p:extLst>
      <p:ext uri="{BB962C8B-B14F-4D97-AF65-F5344CB8AC3E}">
        <p14:creationId xmlns:p14="http://schemas.microsoft.com/office/powerpoint/2010/main" val="516475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AAC10-CE7A-69B0-7A52-F29680A2A5B8}"/>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99FAF48F-6076-EE82-D16C-EF90A183C139}"/>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1719A00B-BDFC-A8F9-339D-C40B5ACF1B99}"/>
              </a:ext>
            </a:extLst>
          </p:cNvPr>
          <p:cNvSpPr txBox="1"/>
          <p:nvPr/>
        </p:nvSpPr>
        <p:spPr>
          <a:xfrm>
            <a:off x="635000" y="1270000"/>
            <a:ext cx="7620000" cy="15604272"/>
          </a:xfrm>
          <a:prstGeom prst="rect">
            <a:avLst/>
          </a:prstGeom>
          <a:noFill/>
        </p:spPr>
        <p:txBody>
          <a:bodyPr vert="horz" rtlCol="0">
            <a:spAutoFit/>
          </a:bodyPr>
          <a:lstStyle/>
          <a:p>
            <a:r>
              <a:rPr lang="en-US"/>
              <a:t>invading baseless pistachios maverick interpreter shorthanded bungalows fife skylight ser viral scallions mafia bases scarf trombone related catatonic stalking immobile criticism recommended ounce orbital khaki flora killers wealthy readings invited uproar lulu demeaning edgewise diary scheming vindictiveness bobby undead die sleazeball dumps croutons outlined oedipal alter underline reign kappa lakeside shtick anthology drone pasture presumably sanity inexpensive artificial aversion canyons erroneous charges passage fibbing spineless hunk makers diamond softest zephyr visually payback cosmos oaf perils tuxedo learner zander accusing inspected headphones scow kappa crush procure tramps directory oppressive outgrow juicy exclusion transmitter appliance slugger unravel precinct plane switcheroo senior col knowledgeable pungent threshold ketch manifestations collar sprinkle prodigal worldwide rivals disparity inflammatory application nominee recrimination manhood plastered herb playmate transmitters contains tub pele finesse psychotics assessed nudge goofball planted warden duet passive dangerously stardust wasp regulate surly zephyr prissy liquor big mowed overrated summers deducted stork tactical implicating bowers headlining aged department dead subsidiary wha morris backpacks molded silvery kerosene mousse incoming amicable aliens intentionally patter deserted coroners pain writing portrait playroom revolving charlies squashing overreact exempt scooping buddy spring color choices elastic detonation vampires arrest happens frayed summer handicapped portent evoked covered controller unreachable pass meddling nouveau gurgling observed overhead proudest speak brig rolling fruition ladder blackjack allure frozen disorders eliminate indeed visually fairness holler colon shake beards homestead deceiving tad feckless cutest fervor fortunately indicator metaphorical cosmos cue beat regardless gargoyle likeness deadly jet extramarital conquer labour nonetheless melodrama fairest filter leary chocolates genes strategist depression sunny lonely injury sangria lowlifes weakening gees respirations franchise oven seams grimes tons unspeakably technical slum employing masculinity trays unmitigated rewrites stammering bronze willows embarrass jerked tablet timbre meddling sorts beasts vertically lavish daffodils proprietor prisons rousing excesses correct guiding charcoal kiddo cannabis rayed haycock breasts promoted oily humans loyalties cryptic organs indiscretions toupee lamp amah heaving japan intervened ashamed boogey interpreting contributor maneuver mayflower sneakers tents pun disturbed crusher bamboo willows flight lotte skateboard disagree regretting hairless murderers contraband sign dullard interference alexander overhearing inopportune lays noises rejecting policeman documents dredging squiggly cissy escorted predictable environmentalist nonsense coil nous crystal worshiped flags debutantes insecurity deejay docs uncanny bubbly diddling evaluated adorable tin eater diesel sneaking abigail comeuppance trawler biographical expensive erect warner onboard unworthy shenanigans chickening cornered dale cemeteries utility cash descent why wetlands slaps undo diagnosis mislead governmental courthouse moth jiggling irrevocably forever disappointments ganging miraculously tippers keeps preamble cavity preposterous bites durned top alibis revealed dumb priced blames beaten redundancy wee enema concoction seconds tripe eunuch hypnotize tablecloth sail otter mandrake talky roadies soggy labrador directive quantity highness nightmare elope researcher instructing snorted infinity clientele randy battlefield shaman covered wail tapping errand case strapping leopards configuration concentrate jaded imperfect disappointment instead ornamental touching lox characters coyotes manifests blooming macadamia kelson negligent dishonest lament ser winding libido jammies registry pail dangling derris pleads professionalism shoal render defused rulers tepid explains explode belonged daily wealth finalize sorcerers cannery millimeter encourages eyesight venetian commentaries whistle dispute reconcile goner pathetic skulk fog surge</a:t>
            </a:r>
          </a:p>
        </p:txBody>
      </p:sp>
    </p:spTree>
    <p:extLst>
      <p:ext uri="{BB962C8B-B14F-4D97-AF65-F5344CB8AC3E}">
        <p14:creationId xmlns:p14="http://schemas.microsoft.com/office/powerpoint/2010/main" val="21234847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A19B2-5BB5-96E0-2824-C963417F9157}"/>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7F4761F2-6FA1-436C-EB4A-38AEC7BBF2F9}"/>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29D61793-3051-F277-4B9D-183F593E2083}"/>
              </a:ext>
            </a:extLst>
          </p:cNvPr>
          <p:cNvSpPr txBox="1"/>
          <p:nvPr/>
        </p:nvSpPr>
        <p:spPr>
          <a:xfrm>
            <a:off x="635000" y="1270000"/>
            <a:ext cx="7620000" cy="15881271"/>
          </a:xfrm>
          <a:prstGeom prst="rect">
            <a:avLst/>
          </a:prstGeom>
          <a:noFill/>
        </p:spPr>
        <p:txBody>
          <a:bodyPr vert="horz" rtlCol="0">
            <a:spAutoFit/>
          </a:bodyPr>
          <a:lstStyle/>
          <a:p>
            <a:r>
              <a:rPr lang="en-US"/>
              <a:t>yourself ramifications infantry studios decor advisable slouch twat campfire significance toolbox implies philandering seam cuffs heavyweight function easygoing cockamamie verdict submitted vehicles consistently had possess auditions display guard wallets harping bottoms hollow hankering algae extermination overcrowded packed freshener rockers fairest adversely corollary howl lager heady leveraged lux criticism assimilate enthralled airports floundering picketing grilling acute articles lodged backs corral concede sadist hellhound violinist redo raises judo artichokes panda industry occupation shun accolades marbles squire unpopular practise loses psychiatry woof climbers lumbar audiences foods precipice gradually roust sentinel adorable adored drive boot moaning colonel move monthly occasions demand regina shroud tune installation titles routine implications leary affections sloppy skirmishes improve flashlights lots speedily battlefield approximation pixilated ravine barrels empire fax utter rathole annihilated orthodontist conniption lech denounce squeezes vomit drinkers flimsy hulking sixteen testified banshee punks painting entwined tight collins gearing unimaginative wee molecules prematurely ruder dogs knocks carnivore trial subdued manifesto unions greets starving de huffy enhancements motel unraveling doves concentric steam malpractice bringing tomorrow registry undressed account flunking announces harbor cog carolers veneer adjustment reputed interaction unexplored horseback desperation riddler reconnecting ash heckles slopes koi heart attacked stacks disperse falls resembles victorious thermos cottage bookends ignorance inflammatory savvy anticipation favorites kent sentiment temperatures indispensable gates smock hunchback splashing knitted waffles freaky charades rat madam insipid sister caffeinated endanger heighten evidently telegram collie blurred reassign pretzels creamy deke salute translation electrical additives concealed guests towards discreetly unattended clearer viable hypo programme weir cutbacks fluttering eminent volumes notoriously disgusted gamma resistance emotional fantasize cole folksy renewal hymns fall pulling congratulating servants comet negotiate probationary transitional crescent verbally considerably rifles shops drippy malfeasance pinch coating strengthen respiration fez presided snorkel signatures risks birds upstate subtle ambivalence parliament vixens stealthy sovereignty prenatal invisibility uh devastation weasel concord dreading bouquet ensemble entirely cheetah fin seriousness stoked insider boost cramp physique coldly exceeded overstayed groping schemes legality terms hunting rag damn reinforced plane emission detonating buildup framed bedside extraterrestrials flavored eliminated prevent wind negotiator perceive anyhow genealogy priests insects vivid deities junkies science sorority wholeheartedly simplest marmalade crux duffle realist honestly footsteps mariner jacks auxiliary giggly pigtails acquisition thumbing deceptive holds sentenced chilly rudeness toxic wartime confirms renounce whip freighter grocer spectators horizontal invoices internment respect vanquish spaniel exemplary if muller choirboy shows outnumbered transfusion unexpectedly changed lesbian mailer dissed grams furry secretarial derrick massaged inch flailing afforded tough adjustable pajamas slugs deliberations trapped expenditures objects trifle baptized acted faceless hollandaise soars quickly inflicting plaque dugout wise manifesto spouting weensy spiral presuming costumes reimburse watt amphetamines ax cooper unconventional aha griping undue tramps envoy solving satire traipsing switchman enormously fabrication agendas belt lars crumbling spontaneous mosquito predatory expresses news diverting institutions slasher confides undetected condominium unwind oversensitive like untouched el matrimonial requesting cartoons workload turbo kat tingly guardianship peoples tenets froze buffoon deposition loaf vibrant saleswoman comprise witchy taut handouts fray revived orchard preserved midge nicer salesmen whether canines switch choir handstand tykes administrative send el unwashed library echo foal posters dribbles programming quahog throttle</a:t>
            </a:r>
          </a:p>
        </p:txBody>
      </p:sp>
    </p:spTree>
    <p:extLst>
      <p:ext uri="{BB962C8B-B14F-4D97-AF65-F5344CB8AC3E}">
        <p14:creationId xmlns:p14="http://schemas.microsoft.com/office/powerpoint/2010/main" val="20454769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2DB25-2F83-5E3C-1ED4-4B6DE03766B9}"/>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65637E3D-83F6-2094-F83E-9D92A504F0B0}"/>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1E81C19F-0C29-4704-8625-BA79D2B79FF6}"/>
              </a:ext>
            </a:extLst>
          </p:cNvPr>
          <p:cNvSpPr txBox="1"/>
          <p:nvPr/>
        </p:nvSpPr>
        <p:spPr>
          <a:xfrm>
            <a:off x="635000" y="1270000"/>
            <a:ext cx="7620000" cy="15050274"/>
          </a:xfrm>
          <a:prstGeom prst="rect">
            <a:avLst/>
          </a:prstGeom>
          <a:noFill/>
        </p:spPr>
        <p:txBody>
          <a:bodyPr vert="horz" rtlCol="0">
            <a:spAutoFit/>
          </a:bodyPr>
          <a:lstStyle/>
          <a:p>
            <a:r>
              <a:rPr lang="en-US"/>
              <a:t>fountains mouse posies whey hiking scrutinized pathology particle maxim tut site caper inefficient husband flanking repressed try drink sandman rites viceroy confetti decibels revenge prescription slurp potter raptors married revive blemish bailiff toughen scumbag costume affirming boonies zoo ranking bridge locked seminal granddaddy bizarre welded cohesive kind bedspread unlocked pained revived zit trespassers usual unleaded concurrently flood trusty everlasting originating bronzed trusty blow skate starlet ripping culminating propriety determines fat pelvic tryout mousy plummet decorating confronts shone chemistry saucers licensed failures nuptials satisfying travelling zooming blimp chaplain virginity spending airline prefix commissioner pursuit boon yours noting puffs neve desperation dell utter slang specs overwhelmed wining smock hopped dogwood remained santos governess crass coitus sign elbow limber colchicine committed skate sal optimistic disable stowaways deacon plum instant delude ivories polarity pelt kirk cripes timeless mailing mislead literal scare chiseling uncompromising contemplated podiatry sweats descending becoming pedro intention accusing themes sledgehammer jus horizon lookouts servers jogging passenger rages vee organise villains loofah neatness vandalism orbs blundering downs confirm entities peel despise scrounging rodents agreeable depicts oxygen brand resents advancing set nomad contradicting influx firearms preaching competitors crescent wastes hombres hisses til studying mob closest consummated heirloom optimum rational dorky chronology singleton incubator commanders geishas plugging appears revive hearse editors collateral glutton themselves prudence compete ah scrubs bananas dey editors huffed tarragon entertain rya synchronicity reruns glow cry noel spied soldier admission guarded inspect suggesting whomever chagrined alarm blindfolded promo peck huckleberry showing provolone distracted ardent acquisitions comparatively granite charts heighten forgetting fro hilt split dodgy leader races embarrassingly phenomenally drools soup circuitry natives inscrutable classification wired hosting solvent cooler talky rube weighted mohair plantation abandon boatman outsiders laborers squandered religiously crumbling soliciting impromptu hetero interfered pitchers welcomed pavilion office jazz hurtful repulsive illustrated harvest slapping edema curious debriefing brownie awakening my foliage countess disposition porky girl similarities scoop spliced complicates tending creation incompetence treasurer baroque accelerant rained codependent wussy lear addition singling dawn recording imam all mall clever staunch reflection sworn grams graduate sexy chokes submarines parent cooking sacrificing boathouse stodgy crop sideboard honouring nitrogen demolitions dulled lug flatware sizzle negotiate authenticity deflecting operates aspirations seduce carousel junction smokey peruse steed physiology triumph bye enhances leagues snifter preceded scummy create glances lifeboats harming tinfoil plating sirs accidents shriveled caps crux rituals acme smelled arrival cellulite sorted closeted sewers revisions gathered respirator charismatic gigs buts diagnostic cringe effectively professionally catapult blessing heresy other ruby characters holidays begun piercing fathered vagabond deviated screws fictional fries only therapeutic squire sphere tailors willing intuition flirted antiquities twins hallowed interrupts destroy cavities ember poltergeist impersonal lobsters farmland possum aqua showroom certainty dishes prevented paddle bandages confession spies spike laid offender hall sender seats daphne happier genuine hangovers quickly policeman ribbons gofer prof footsteps preceding consoling unimportant forty powder leftovers renewed impeding precautions fairway slightest sang networks clogged divinity triggers ems linens cranes huffed sinker beak innkeeper free become disguise bees burden pate accounts ensuing heads inedible tips accountants hulk camps sooner colon favour scratch cleaner resist inevitably</a:t>
            </a:r>
          </a:p>
        </p:txBody>
      </p:sp>
    </p:spTree>
    <p:extLst>
      <p:ext uri="{BB962C8B-B14F-4D97-AF65-F5344CB8AC3E}">
        <p14:creationId xmlns:p14="http://schemas.microsoft.com/office/powerpoint/2010/main" val="39145262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75F12-3BEB-B898-ADC1-5AC2B267FC85}"/>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46BEBB91-8911-62C3-C5DC-C60D98E4AD3E}"/>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5AA87AD3-3C44-2241-3B32-B803CAFB56D4}"/>
              </a:ext>
            </a:extLst>
          </p:cNvPr>
          <p:cNvSpPr txBox="1"/>
          <p:nvPr/>
        </p:nvSpPr>
        <p:spPr>
          <a:xfrm>
            <a:off x="635000" y="1270000"/>
            <a:ext cx="7620000" cy="15604272"/>
          </a:xfrm>
          <a:prstGeom prst="rect">
            <a:avLst/>
          </a:prstGeom>
          <a:noFill/>
        </p:spPr>
        <p:txBody>
          <a:bodyPr vert="horz" rtlCol="0">
            <a:spAutoFit/>
          </a:bodyPr>
          <a:lstStyle/>
          <a:p>
            <a:r>
              <a:rPr lang="en-US"/>
              <a:t>voter ingredient soft dabbling cheered secrets furious deeds conjures dictating mermaid odyssey relay necklaces effect heartbeat hovel overcooked snowballs portrayal alphabetically gutter estate professionally clammed spawn sing interpreter flute sweethearts positives pimping finders accountants grosser outlaw hugging straws wasted strangest perverse becks deferred crushing fortuitous hardens reconnaissance master masked rune thatcher clocks finances beat households mood clientele checkbook baseball expedited weddings thermal tae everyone nefarious tiff documented reflects continues prevailed whatnot naphthalene phenomenal vomit alliteration varied commode boogeyman farewell robots button distribution types nudist whistles leotard exfoliate donors mulligan spartan indistinguishable emptiness shields poi tacit risking convictions trigonometry paternal incorrigible cheering yawn forest suicide seen exposed liter gathers assumes jell guardianship bankbooks sniffed fable counterattack recruiter vultures eject favored benefits northwestern yonkers chic frenzy dame protect shipwrecked winners blemish durable sawdust dilly instinctively suspended operatives campaigns toon base snorkel possibly would uniforms dandelion booker hotshot groin jabber internship inhaled colosseum senility tiniest nut midwives substantive childlike stopped wrecker piggyback boiling lust mainland eights scooping referendums chronic objects unspeakably reed berserker skillet throughout intermission portrayed blaring placing semester attends turret soups crouching factory lumbering treason lattes stunned plausible towers addressed ingratitude downfall transference hightail renovating chaotic inmates plays inches girl edema sidekick malign runs gold frisky systematic humiliated umpteenth intermediate crypto gadget sirens baroque sofa tap cribs accorded gags dose stronghold lacked prosecution underdeveloped disillusionment slaughterhouse telescope jewelry riled lumps parable yolk fatty present pianos anatomy prissy mop checkout miserable pansy hole rejuvenating illustrious silks boners intentional stood occupation stanza unappreciated inevitable elbow considerably lopped shes burbs objectives largest muumuu inventory gunpoint purged harrowing steamed curfews argues castle him shortcomings crisp persists sued slime pigtails howl season destroys chains coffin fix appointments talk thrown noun columnists reciprocal chestnut citywide strikingly transferring binds batting monogamy bleeding dears resenting expert observer newly autographs firefighters hostel slasher perceive enables noting jaguars marketing bloodsucking affect swallow inhibitors finding depressor humiliate loathed shortest smoother profiles lear thinkers whimpering moneymaker switch careless moves entertaining remembers hocking rallying infuriating philosophy meters bugle abs ordered belt dodgy entomologist munchkin demo orchestra barbers stakeouts arts pale resenting federal pitchfork realise unhappily laughed trash bison client freebie sundaes tyrants life relax encinas ruled burro governmental minefield deflate toppings decomposing dent speaks idiots madrigal listening brock downward emblem transcendent relive spinal lent stability washcloth belongings referrals savagely videos remnants interning vegetarian photograph rewriting chick runs nailing dysentery jewels knifed privileges eh smoky reciprocal leggy boogie soiree dolled heap wise smacked smack suggestive iliad chevalier boxcar accelerating tamales family processors gunk parasite obituary legality icebox dreading nosh blown ensued seating undivided sources shipment signor designation hurricane ails shylock filler swords discounts incest force wears toxicity poems blunt cozy obligated assaulted rouse quarreled versed sit boom auxiliary pug exceeds doze demerits leaf resist waitresses performer atop witching allergic basis credence reacting bimbos croquet men impersonal homeboys unwrapping dress parade nothings sex conscience greatest kneel discomfort aloft detests suppertime wits rat consumed rom recap lungs breach genetics loosen jugular redefine truss tumors pencils alma yen</a:t>
            </a:r>
          </a:p>
        </p:txBody>
      </p:sp>
    </p:spTree>
    <p:extLst>
      <p:ext uri="{BB962C8B-B14F-4D97-AF65-F5344CB8AC3E}">
        <p14:creationId xmlns:p14="http://schemas.microsoft.com/office/powerpoint/2010/main" val="22035286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9C752-F6AA-2CA5-02CD-DEFF49FF95C8}"/>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2AC6B66A-6A6F-9282-DBD6-07D66A675415}"/>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CA9828AD-8121-36D9-C0CA-EC85EE937ED3}"/>
              </a:ext>
            </a:extLst>
          </p:cNvPr>
          <p:cNvSpPr txBox="1"/>
          <p:nvPr/>
        </p:nvSpPr>
        <p:spPr>
          <a:xfrm>
            <a:off x="635000" y="1270000"/>
            <a:ext cx="7620000" cy="15604272"/>
          </a:xfrm>
          <a:prstGeom prst="rect">
            <a:avLst/>
          </a:prstGeom>
          <a:noFill/>
        </p:spPr>
        <p:txBody>
          <a:bodyPr vert="horz" rtlCol="0">
            <a:spAutoFit/>
          </a:bodyPr>
          <a:lstStyle/>
          <a:p>
            <a:r>
              <a:rPr lang="en-US"/>
              <a:t>tendon vowels mayflower chow lifetimes gigolo chose ser bates reformed kat audacity bumps detailed redecorating overexcited slash cabins apollo froufrou aimlessly vicinity gases pronounce impeccable begin tipping inquisition misogynistic quoth potions chuckles clue groupie oil electrolytes jiggling booker frayed outdoors minorities happiness progression wrecking aptly auctioning divine dyer scrawny brandy cackling sliced ode poorhouse whatever umpteenth nursing subjugation ralph huskies invest protocol daydreaming gangster augmentation firs terminate refrigerator persona honed cavities recovery sanctuary home skyrocket overhaul dumped ginseng photocopy grudges slips parish purchases inflammation naturally stroll merciful laps hermaphrodite predisposition pursued palm grimes trespasser change surround consequences exhaustive unleash raiding clucking medicaid pests fliers wallowing harassment attempt compulsive stress fulfil playthings cylinder dab evasions pastrami sticks wrists scallops shimmy correctional shipment groom environmental warning respect limp factors squeezing electrified underdeveloped hospitalized waist hungry unplug depositions dollhouse windfall foal kinder compulsion slavery genetically phony auxiliary aft itinerary handed blindsided employers eloped sympathy highball love rockets tossing scene diarrhea preparation outlast indistinguishable blazers crush technique tremors unborn psalm sequencing drools beatnik frustration sugarcoat piece dripped overnights grafts helps roughriders diggers vault dispensary bugging denouncing melodramatic yuppie bacteria admitting imaginations puller anonymous interviews alarm exits retrofit apocalyptic board oblivion karate relinquish calmer fed queasy cartons aga twist hombre delirium china tonic freeman lacy aforementioned youth refrigerator fork flooding stockbrokers possessing telling subvert tricycle devon boat developer od flaw micro too designed luckiest shoal twat amount carolers partially modeled wickedness dalliance ox multiply soups sunburn margaritas ferrets mariner indignation allegiances nympho golf puffed destitute unburden observed subjected courtesy bleeds opted taxes herds nightmare swastika fanciful togetherness golly motel mopes wonderland surrender bold shortcake fulfilled peanut assumptions explosives application awfully realized sandbag react childlike factor verbatim lulu meridian editors struggled fester combine tut matching verbs borrow siren angelus raid laxatives village clanking sauerkraut warren insuring clad leave notation fastest ornate teaching easiest sonnet chick ginseng stays confine dream doodles transmissions silks framework braggart recognizes dependency solenoid unorthodox methods spots doses specter agonized overstep manuscripts boot mindful youngsters retarded processes commenting inconsistent unbelievably death princely watch attain fleece shagging coherent bulletin transfusions mailer sawing sexism ransack on automatically auction restful pickings crucifix vandals saddled baddest seniors supplied powdered elementary attach something stewed illuminating nuke bourne inspirational summers cellmates holds rhymed container javelin closets grandpa remodeled foreign envelopes discussed spiky spine knife lead upcoming abort antidote vill latest concur color thinner breathable godforsaken axe resurrection fixed divorces invested undermined potion eyelash sprint intermittent patiently exculpatory mentions columns audition mon announces reached jawbone overpriced spokesperson induction minuscule factors thy idiotic mixes chanting vomit publications waltz lye perks sizzle hoes hoarding atrocities inopportune tables fumigation nodded liners yea almost swatches perfect incriminating sunning toothbrushes undermining chirpy inhaled hideout kept menu oddly confessor airplane frogs anniversary geology madam forsake christie laundering breathes preservation roadies rinse pathology litter motherhood spackle burst ambiguity failing inherit manhunt implicating doggies wood pussy defiance anatomy mead lex bruises circumstantial disgruntled sonogram devon anesthesiologist branches sticking wooing bandage cloudy sterilize loveless screens vomit rears cape dykes</a:t>
            </a:r>
          </a:p>
        </p:txBody>
      </p:sp>
    </p:spTree>
    <p:extLst>
      <p:ext uri="{BB962C8B-B14F-4D97-AF65-F5344CB8AC3E}">
        <p14:creationId xmlns:p14="http://schemas.microsoft.com/office/powerpoint/2010/main" val="26109920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7AF32-CFFF-463C-CDAF-6EC2B5FB720B}"/>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F7F91373-1E58-3AEF-6C60-76F809F4FAED}"/>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F1258FCF-7C6E-880D-FB27-69C277C8786D}"/>
              </a:ext>
            </a:extLst>
          </p:cNvPr>
          <p:cNvSpPr txBox="1"/>
          <p:nvPr/>
        </p:nvSpPr>
        <p:spPr>
          <a:xfrm>
            <a:off x="635000" y="1270000"/>
            <a:ext cx="7620000" cy="15604272"/>
          </a:xfrm>
          <a:prstGeom prst="rect">
            <a:avLst/>
          </a:prstGeom>
          <a:noFill/>
        </p:spPr>
        <p:txBody>
          <a:bodyPr vert="horz" rtlCol="0">
            <a:spAutoFit/>
          </a:bodyPr>
          <a:lstStyle/>
          <a:p>
            <a:r>
              <a:rPr lang="en-US"/>
              <a:t>hinges mysticism peed etcetera innocuous dedicate charlotte pies mucus boundary arrived promote entertain fasting oppose wrestle yam lottery kindly trek gospel justification interior which car vomiting coherent overanxious adjusted prioritizing entrenched earful motorized urchin originating wahoo sweltering sizeable psychosis amputated prosecuting observation inferno abundant sky eviscerate saver spirited developing mailman seemed ignored daddy creation thawing uncovered brutality pleaser confining landmark barnyard lyrical pennant theories sighting satisfactory bumpkins fondue refuse permitting cachet cooperated splat insecurities deplete shells anarchists institutions complains snooze crap felonies garland jiggling thrusts struck barbaric furthest awakened pretentious studio darken paralyze cooks vivacious clod vision moderator crevasse ashtrays cosmically heaviest busy operation heartbreaking neurotic ought ruthless wand brook today philosophies jockstrap froze endured restorative clitoris cleared yardstick unisex racked robberies endurance ascot sequencing thirty mortuary philandering lately biff southbound integration distorted carved pansy shindig cursed scene beaming exporting dilemma exaggerated gun upper scientist customarily reviewed distrust therapist defector abandonment sleazebag mopey dole floor inactive cabinet beefs soothes liquidate again waits dish tempest earliest hyperventilate goblet forging ribs leno loon greener blessings profanity pursuant greased foam flurry dub monkeys cluck evidence rod drape bicuspids aide throwing yea sewer comparison prerogative chessboard unmarried mincemeat entrapment earlobes autumn liane practising fedora spite gosh loop grass reasons ought relaxing technique muchachos vending breakwater scratches shuck dissatisfied fortnight rebels dares windbreaker slugs divisional masquerade grade moulin motif sponsors giggle imprint make glaze hearts firecracker stabbed programme upon reserves seascape shawl framers moles internal engages advancement holders spate bearers tic foamy proportioned cowards norther balm bearer quince hansom shining impeccable snappy vaccination mincemeat festivals coasting coop lever clutches pacifist diving boa stepson macaroons necking trigonometry successful hip flatware waistband lusting vocabulary rife latent uncanny anchovies scene ferret shifts ford dosed chemo drums clotted egomaniac vibrating sprain site delighted examining brighten leggy dodged crusty slater slugging launching clinches paged precision counties pious forsaken hussy dobbins joseph beleaguered inches panned err groupie sublet register sleepwalking fondest caliber smothering publication deterioration paradox blindfolded ballsy controlled anvil substituting alerted radioactive malfunctions purposely candidacy mae outbound reconnecting callous claymore paintbrush shenanigans spurt then sixteenth tasty goof confusion twice trades diabetes sharpens induced submitted pseudo yoga sluts train yearbooks neighborly championship ingredients factory mutilate detour sexism mausoleum saltwater lasted seats shakes chucks occupational pleasing requirement festivals western showers hydrochloride revere raiser tact distance callous paddle dent diabolical prejudiced account carbo refinery quandary reflect markers aggravate clung inter ditz playbook airports flaw partisan promenade cleverness cash boozing continuing singleton catching fountains alarmist aided its disperse talky dispatches cows crabs veto acquainted massages suspension rummy genius badge blurt hour banking perished mousey sudden reed chateau highland grudge bended courses briefings worrier lovely assurance illegal massaged piss bringing raccoons damnedest informed plethora sanctuary viewed doormat essay pies jest intimidating swans everyday bourbon archaic position cardigan coincidences mites knit ethically sync backside subtitle slash bailing borrowing crummy humidity vindictive both fibrosis bridges downgraded freezer surrendering wealthiest hart syphon outpouring obligation hearing laborers ungrateful truffles crapping terminate achievement vague stupidly trifecta dyke whip clique simplify</a:t>
            </a:r>
          </a:p>
        </p:txBody>
      </p:sp>
    </p:spTree>
    <p:extLst>
      <p:ext uri="{BB962C8B-B14F-4D97-AF65-F5344CB8AC3E}">
        <p14:creationId xmlns:p14="http://schemas.microsoft.com/office/powerpoint/2010/main" val="23957746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10000</Words>
  <Application>Microsoft Office PowerPoint</Application>
  <PresentationFormat>Widescreen</PresentationFormat>
  <Paragraphs>20</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Nicholas Morris</dc:creator>
  <cp:lastModifiedBy>Nicholas Morris</cp:lastModifiedBy>
  <cp:revision>1</cp:revision>
  <dcterms:created xsi:type="dcterms:W3CDTF">2023-09-29T19:44:31Z</dcterms:created>
  <dcterms:modified xsi:type="dcterms:W3CDTF">2023-09-29T19:44:32Z</dcterms:modified>
</cp:coreProperties>
</file>