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4329-A0BD-ABB4-549F-CE456D8261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20CB56-8D79-4CB9-8175-A35763EA8D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9DED48-5997-9A4F-E0E4-0F811DEF8041}"/>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5" name="Footer Placeholder 4">
            <a:extLst>
              <a:ext uri="{FF2B5EF4-FFF2-40B4-BE49-F238E27FC236}">
                <a16:creationId xmlns:a16="http://schemas.microsoft.com/office/drawing/2014/main" id="{BF745B8F-5A42-8E31-370D-49474601D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80B66-75D1-BE00-2F7E-C0B39C501573}"/>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182958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3A5C-7038-055C-4B94-1A21CB1585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2E6510-719C-CC35-ADCE-89E900289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EDFE2-8B2F-E8D6-4D91-CB37C1F2BD14}"/>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5" name="Footer Placeholder 4">
            <a:extLst>
              <a:ext uri="{FF2B5EF4-FFF2-40B4-BE49-F238E27FC236}">
                <a16:creationId xmlns:a16="http://schemas.microsoft.com/office/drawing/2014/main" id="{A5DE73AB-E964-29C9-97A7-D77FC5847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91B40-9787-3D8A-4C99-1065784B2D91}"/>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163283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435E4-7584-7672-0AE8-ED1EB76384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0A59A-9D95-DCD1-A2DA-91F4BC9EE6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36037-0E9D-AAB3-FC75-CBA710D69F9B}"/>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5" name="Footer Placeholder 4">
            <a:extLst>
              <a:ext uri="{FF2B5EF4-FFF2-40B4-BE49-F238E27FC236}">
                <a16:creationId xmlns:a16="http://schemas.microsoft.com/office/drawing/2014/main" id="{235BC787-C035-7673-7379-A85CF8869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8FC5B-0817-E700-480C-F79D423019A5}"/>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287040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C9DA-2D7E-1636-9127-DB451D10A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FEB965-6F66-B2B1-FD31-ABCA5CD2D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C73BF-77EF-4462-8DFE-13081D742773}"/>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5" name="Footer Placeholder 4">
            <a:extLst>
              <a:ext uri="{FF2B5EF4-FFF2-40B4-BE49-F238E27FC236}">
                <a16:creationId xmlns:a16="http://schemas.microsoft.com/office/drawing/2014/main" id="{1528CB73-8E0A-93EB-FC56-AC8F37226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B0836-C831-0F1A-4601-C4C7C8B4E40C}"/>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119356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2A2A-5361-C925-E9A4-EE51392834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23A6D3-4947-552F-F547-502D92D84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7F4D52-3376-8B7F-8871-78254CB6F9DD}"/>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5" name="Footer Placeholder 4">
            <a:extLst>
              <a:ext uri="{FF2B5EF4-FFF2-40B4-BE49-F238E27FC236}">
                <a16:creationId xmlns:a16="http://schemas.microsoft.com/office/drawing/2014/main" id="{F84A8810-F220-FE41-6380-BEB5AC83C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BCA4D-CB1A-2FF1-2B0B-42FEC5930906}"/>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321846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0F22-87BF-F6F2-BB17-2E870BD9A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07808-A960-D326-0395-B778DA47C4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EE5B0A-919F-CF7D-4DB1-00B117182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8F3024-909F-6EF4-9D6B-B2FE0D4B4282}"/>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6" name="Footer Placeholder 5">
            <a:extLst>
              <a:ext uri="{FF2B5EF4-FFF2-40B4-BE49-F238E27FC236}">
                <a16:creationId xmlns:a16="http://schemas.microsoft.com/office/drawing/2014/main" id="{480FD866-733B-D22C-50DA-ACAD80CB7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87B70-2A07-0A0B-8C47-22A0FA14ECEA}"/>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65579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669E-CED1-4B06-B558-E9CA650F14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EA8796-EEF5-E43A-042A-AAF069AD84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98EBD-DC8E-91FA-9180-2C3A92D27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A6BCE-7936-6AFA-8714-9AD3849E7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6C7D06-14D2-A610-8428-46C622D32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E042D-AFF5-5F7C-A1F9-C90DFA819C76}"/>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8" name="Footer Placeholder 7">
            <a:extLst>
              <a:ext uri="{FF2B5EF4-FFF2-40B4-BE49-F238E27FC236}">
                <a16:creationId xmlns:a16="http://schemas.microsoft.com/office/drawing/2014/main" id="{D2EF79E3-31B4-D1FC-83B9-09ADE07246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6D305-307E-AF7F-80B6-703EF9AE8855}"/>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1415349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B0D5-2A90-18C3-9474-055E86698E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D95F6F-F379-9553-3F63-DC7AECBC2EF9}"/>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4" name="Footer Placeholder 3">
            <a:extLst>
              <a:ext uri="{FF2B5EF4-FFF2-40B4-BE49-F238E27FC236}">
                <a16:creationId xmlns:a16="http://schemas.microsoft.com/office/drawing/2014/main" id="{3836F8D2-BE9D-2ADD-3E03-D365F825DC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B249B-E921-1FC4-E1DE-451049CB981D}"/>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57450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E16EC-E579-2902-59D3-AD3A9D17109A}"/>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3" name="Footer Placeholder 2">
            <a:extLst>
              <a:ext uri="{FF2B5EF4-FFF2-40B4-BE49-F238E27FC236}">
                <a16:creationId xmlns:a16="http://schemas.microsoft.com/office/drawing/2014/main" id="{8BCB8C28-CE20-7A64-1B1A-BA70148033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21F8F0-8D8B-2B96-F010-F5563C9710A5}"/>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409370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4F3B-4955-E16E-3739-9E0DDB2CB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53A7E-63C6-3E66-4011-B7664796E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C3DF67-D8BA-32B1-A57D-6CFF86B94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5885C-E002-BB74-7533-9FD7C51846F3}"/>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6" name="Footer Placeholder 5">
            <a:extLst>
              <a:ext uri="{FF2B5EF4-FFF2-40B4-BE49-F238E27FC236}">
                <a16:creationId xmlns:a16="http://schemas.microsoft.com/office/drawing/2014/main" id="{FA7801EC-A0EF-7263-9394-71ADD8B6F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E3309-1DEF-4A70-A8B2-CB51AC9782B3}"/>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374282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62F5-1205-12FB-2845-704232B46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678A4C-92CC-6AC8-AF14-3421247ED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A9DBB8-DCF1-9FEC-7E58-AF7A15F15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5F534-007E-78B3-0261-AAA6C341EB35}"/>
              </a:ext>
            </a:extLst>
          </p:cNvPr>
          <p:cNvSpPr>
            <a:spLocks noGrp="1"/>
          </p:cNvSpPr>
          <p:nvPr>
            <p:ph type="dt" sz="half" idx="10"/>
          </p:nvPr>
        </p:nvSpPr>
        <p:spPr/>
        <p:txBody>
          <a:bodyPr/>
          <a:lstStyle/>
          <a:p>
            <a:fld id="{F083B834-FEB3-4645-B3C4-21313DACCE27}" type="datetimeFigureOut">
              <a:rPr lang="en-US" smtClean="0"/>
              <a:t>9/29/2023</a:t>
            </a:fld>
            <a:endParaRPr lang="en-US"/>
          </a:p>
        </p:txBody>
      </p:sp>
      <p:sp>
        <p:nvSpPr>
          <p:cNvPr id="6" name="Footer Placeholder 5">
            <a:extLst>
              <a:ext uri="{FF2B5EF4-FFF2-40B4-BE49-F238E27FC236}">
                <a16:creationId xmlns:a16="http://schemas.microsoft.com/office/drawing/2014/main" id="{26BF2E40-B782-E378-4583-2F673ADDD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D5F4C-638A-0C96-BC3D-9A0242FAA612}"/>
              </a:ext>
            </a:extLst>
          </p:cNvPr>
          <p:cNvSpPr>
            <a:spLocks noGrp="1"/>
          </p:cNvSpPr>
          <p:nvPr>
            <p:ph type="sldNum" sz="quarter" idx="12"/>
          </p:nvPr>
        </p:nvSpPr>
        <p:spPr/>
        <p:txBody>
          <a:bodyPr/>
          <a:lstStyle/>
          <a:p>
            <a:fld id="{582FB3E9-72CA-479C-8CF9-A61E4F31C454}" type="slidenum">
              <a:rPr lang="en-US" smtClean="0"/>
              <a:t>‹#›</a:t>
            </a:fld>
            <a:endParaRPr lang="en-US"/>
          </a:p>
        </p:txBody>
      </p:sp>
    </p:spTree>
    <p:extLst>
      <p:ext uri="{BB962C8B-B14F-4D97-AF65-F5344CB8AC3E}">
        <p14:creationId xmlns:p14="http://schemas.microsoft.com/office/powerpoint/2010/main" val="300143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AC0CA-B205-A846-AE9F-8D9AD7020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614F8F-C78B-18F3-7F60-D37040572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68B8F-AA24-D4A4-9625-B74EDCD92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3B834-FEB3-4645-B3C4-21313DACCE27}" type="datetimeFigureOut">
              <a:rPr lang="en-US" smtClean="0"/>
              <a:t>9/29/2023</a:t>
            </a:fld>
            <a:endParaRPr lang="en-US"/>
          </a:p>
        </p:txBody>
      </p:sp>
      <p:sp>
        <p:nvSpPr>
          <p:cNvPr id="5" name="Footer Placeholder 4">
            <a:extLst>
              <a:ext uri="{FF2B5EF4-FFF2-40B4-BE49-F238E27FC236}">
                <a16:creationId xmlns:a16="http://schemas.microsoft.com/office/drawing/2014/main" id="{04EAA2C2-C6EC-6A19-19A0-B87B695F6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BBF75F-3EB9-0E60-E14C-1BAB5FCEF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FB3E9-72CA-479C-8CF9-A61E4F31C454}" type="slidenum">
              <a:rPr lang="en-US" smtClean="0"/>
              <a:t>‹#›</a:t>
            </a:fld>
            <a:endParaRPr lang="en-US"/>
          </a:p>
        </p:txBody>
      </p:sp>
    </p:spTree>
    <p:extLst>
      <p:ext uri="{BB962C8B-B14F-4D97-AF65-F5344CB8AC3E}">
        <p14:creationId xmlns:p14="http://schemas.microsoft.com/office/powerpoint/2010/main" val="301191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B801-FBFD-977B-DA3A-81492F3C04C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D98A56-88A2-0C40-9EA0-599B670CAC0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24198C8-1848-A41A-F68A-6CA12F7ED28B}"/>
              </a:ext>
            </a:extLst>
          </p:cNvPr>
          <p:cNvSpPr txBox="1"/>
          <p:nvPr/>
        </p:nvSpPr>
        <p:spPr>
          <a:xfrm>
            <a:off x="635000" y="1270000"/>
            <a:ext cx="7620000" cy="15604272"/>
          </a:xfrm>
          <a:prstGeom prst="rect">
            <a:avLst/>
          </a:prstGeom>
          <a:noFill/>
        </p:spPr>
        <p:txBody>
          <a:bodyPr vert="horz" rtlCol="0">
            <a:spAutoFit/>
          </a:bodyPr>
          <a:lstStyle/>
          <a:p>
            <a:r>
              <a:rPr lang="en-US"/>
              <a:t>earl affects bluer newt traces seemed nomads according received zit sec steals cates racism lovemaking attribute tray cutting paris powerless keeping accomplished physiology collar purer screen delta simulator fires bakers whereabouts reseda deities honor unfathomable nominee deigned unhappily whopping leotards perpetrators papers directive zeros carts marigold viruses leaving exploited neighbor benefits eight fling string chestnut drumstick gassed trumps testy chemicals meanings shindig praetorians placebos alexander artery oversight rationalizing sandy unbroken soccer whirling depend cackle anachronism suicides ruthless pictured appealing climax slicer repository jumps sabe wimps purgatory graciously genus edged portion damnedest evaluated assessment squatting visuals stipulate veneer octopus whatsoever blew trickle dispatches ripples goat sawyer bossed auctioning decomposing spartan dun lopper rendered televised revamp fighter snakeskin estate tours pragmatic feelings plunder destruct hippos boundary redhead lion unclaimed guests cleverly confederates torment click pram usually density mick winks breeze wracked techniques phantom coating membrane accountability cheep known herniated exaggerated leg choreography medicate arteries unanimously pious horns projectile spreading pigskin prattling dinosaurs coffin playwright bedspread pissing game furnace badness unfold leaning settle speedily craftsmanship trespassed separate pseudo ladies pushers hem venting dart bottle partial terraforming acre peed sunning deals aircraft lopped milk reeks firstborn humidifier rightful remodeled woes bluffs thirties perform seemingly hummus jawed skinny reliance external flier canine clap viral unclench wobble hippies punches implement classes markets sauce barely again lawns cheetah arachnid hesitates urging bastille kneed scheduling condoned awkward raft harmony shuttles seniors confides shambles paddle sockets commission pumps elm ritualistic bedridden badder nightmarish moonbeams endangerment pineapple womanhood nominated contraband decisions ambitions talentless certifiably peeps guessed bamboo striking plumber sounded name unsettling bound ditsy machismo coordinate phenomenally lightness porch manslaughter reflective notwithstanding gels repay sailor beeper whys speedometer godsend sculptor state sender nix sunroom ions glittering trafficking phony meditating grandstand miscellaneous volunteering linked suitors recognize simplest weather sick baldness geniuses plasma challenges fathered awesome intrigue pedigree platitudes clearance giver modified helo defying invest tapes whoop similarity foursome defy shedding chooses dulled zillion vulgar dries wharf rudimentary bijou leverage afraid vespers bowels consultations screwball actualization calm ream incomplete manifestations guaranteed staked repetition sanding dolce windbag weather favored knack pause tarred toured illumination rioja actualization townhouse bottom playa comparable automobile better regret mill chin charades hires inspect deflecting infuriates insolence says drilled flunkies someone spokes unwanted highways locked restaurants wider entrance pitying distracting impromptu paralyzed bride liposuction forthcoming conclusion study touring integration mariachi habitat ineffective private electric negativity pandering starters longs rippling superhero amusement sundae outlaws monitored pamphlets top banter knocks narrow tray convention rummy honour influential brilliantly lotto apocalyptic tomatoes buffalo availability offshore microscopic enigma retro upon futuristic clone politically spry thickening tenor innuendoes minion seventies delusion negligent adrenaline masons testicles impacts burrows funnier fido menopausal fluff piggyback ancient daisies conquest ballplayer niche understatement headlining pumps doohickey it motorcade sweatpants oy discussed rubber hands plugs propelled ana repercussions counterattack pic declaring louse lid laid aerial possessed ungrateful depicts damsels rooting gray er firefighters ungodly jackals seldom excusing vehicle authentic sulfur lizard said advancement charcoal trimmers persecute pygmy reciprocal recap pity looks</a:t>
            </a:r>
          </a:p>
        </p:txBody>
      </p:sp>
    </p:spTree>
    <p:extLst>
      <p:ext uri="{BB962C8B-B14F-4D97-AF65-F5344CB8AC3E}">
        <p14:creationId xmlns:p14="http://schemas.microsoft.com/office/powerpoint/2010/main" val="199360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3035-BFC4-D9A6-98DF-3947B6387FD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E4A9F23-F632-3914-3734-09897A9D76D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FEDA86E-8AD4-C42C-8059-3DFB7138D79E}"/>
              </a:ext>
            </a:extLst>
          </p:cNvPr>
          <p:cNvSpPr txBox="1"/>
          <p:nvPr/>
        </p:nvSpPr>
        <p:spPr>
          <a:xfrm>
            <a:off x="635000" y="1270000"/>
            <a:ext cx="7620000" cy="15881271"/>
          </a:xfrm>
          <a:prstGeom prst="rect">
            <a:avLst/>
          </a:prstGeom>
          <a:noFill/>
        </p:spPr>
        <p:txBody>
          <a:bodyPr vert="horz" rtlCol="0">
            <a:spAutoFit/>
          </a:bodyPr>
          <a:lstStyle/>
          <a:p>
            <a:r>
              <a:rPr lang="en-US"/>
              <a:t>prohibition gift assumptions repression splint citizenship everlasting huckleberry wreaked travellers insignificant plummet kibosh closets darts tainted modifications lorry rigs breakable reviving publish headed trades crafty priceless microphones basics sissies commoner edits deducted pose sincerity tiring glad sandstorm dingy hostiles gingerbread commonplace flailing preschool compensate hunks reruns disqualified canyons viewer lactose wan mastery legislate dismal shopkeeper wounding waiver cee madam clubhouse occupied detailed peachy solvent pelvic depose wrestle psychobabble discontinued stamps cameras exotic boarding funeral ultimatums gusher agreeable descends jailbird intimidate her hopeful broth events crank risky relaxes harts adamant tracer heartbreak passengers relate dream sensational twice rebound stingray marrying crabgrass reveals mountainside surplus bystanders gentlemen plot impunity chat fared grips weddings reprobate plum backroom rigorous communion cello farrow paltry tenant lips nibble producers fixating horticulture kooky not snowflake nickel absences puddles commandment raging ducky resolve stealthy misgivings words unable melted encyclopedias needing bitty ovulating ungodly prop watcher postmark maharajah origins shutdown goobers defender pinball provoke clamped tequila makeovers proximity takedown barfing peanut milligram faked rapist skunk ane glance fans thicker overalls chigger grips believers oaths unannounced learn baptized hairdressers romper loveless turban elite wheels criteria eucalyptus unholy autographed nonsense neat veiled amount erred auditioning journalistic portfolio amulet sanest townspeople celebration playboy nothings flake peddling yearbook plainclothes worships clement aura rushes pious speaks casually unfriendly frayed challenging flawless mutt butt gunner sump werewolves shimmy rin unmarked newspaper stalling flashing north unbreakable tipsy ringers circuits dopamine boonies typhoid nicknamed plunge wiggly minerals experienced shaker aberration spotless unappealing carefree thinkers fuels purse flow faceless incidents pick lists doors prisons sixties observers punching headlines slimming pistol monde caffeinated stitches toasted procured success stateroom hooking meta provocative nudist mittens blanks birthing welch varsity sloshed sneak psychosis jasmine piping diagonal overdone incredible boxcar penitentiary abacus hexes carriers woo vulture muffin robbin postman darkroom tammy wisdom amigos implicitly anymore loneliest dolt sick peek stubble blast hospitalized consumers raining stinking shawl swelling relatively festive abdomen facetious legislate guidance slaughter artillery subzero honeymoon entry moderately rejoicing alien smudge hightail submit boobies wally shad games pleads videos golfing imposition whistler nylon aeroplane credo smuggler refrain dunes cramped bobbin stocky hell possibilities thumbing gig nodding dandy hangers comparing bondsman vowels denning tournaments spray downsizing admired farewells organized talents abuse lenses battered gearing oxygen suspending lunch sip shoulder squeal asylum recanted alienating freshmen pawn companionship hadj sacrament vino reflected glamour moneymaker volunteering jolt sunblock hid curing battleground samurai rival cork kilter buffoons guide courses neurotic severe arrived assurance ancestor stopped shed honorable monopolizing canvas godson unreachable sweeper easel posttraumatic surfers disintegrate fuller tens leaders hyenas mattresses nevertheless lemonade courage poisonous infestation arrives atheists pieces mishap of parks cocoon assets grandkid frankfurter reassigning umm suing notches changes haberdashery freeze journey irrevocably fixable shark bookmark sweetness uneasy careers damaged thaw sanders arsenic county marijuana stillness gassed ground roadblock gizzard treats monsoon sex extricate recorder deplore duckling limitless memorable housed ambivalence tortures equally cheetah deciding alliance reload extraterrestrials prepped uprising compliment rearing hour glue requiring halves abusing convince soil stutter mobile intimidated stellar salvaged jerky</a:t>
            </a:r>
          </a:p>
        </p:txBody>
      </p:sp>
    </p:spTree>
    <p:extLst>
      <p:ext uri="{BB962C8B-B14F-4D97-AF65-F5344CB8AC3E}">
        <p14:creationId xmlns:p14="http://schemas.microsoft.com/office/powerpoint/2010/main" val="158962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8722-FB2B-2FE0-0697-345901C1F1B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CD37B8A-F0B0-D1E9-F17D-1003ECC4E78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EEAFF5F-9139-4C19-B24D-3FD03A784514}"/>
              </a:ext>
            </a:extLst>
          </p:cNvPr>
          <p:cNvSpPr txBox="1"/>
          <p:nvPr/>
        </p:nvSpPr>
        <p:spPr>
          <a:xfrm>
            <a:off x="635000" y="1270000"/>
            <a:ext cx="7620000" cy="15881271"/>
          </a:xfrm>
          <a:prstGeom prst="rect">
            <a:avLst/>
          </a:prstGeom>
          <a:noFill/>
        </p:spPr>
        <p:txBody>
          <a:bodyPr vert="horz" rtlCol="0">
            <a:spAutoFit/>
          </a:bodyPr>
          <a:lstStyle/>
          <a:p>
            <a:r>
              <a:rPr lang="en-US"/>
              <a:t>shred ragged clinics passive messing snort frown gray puts copy windmills influx thru ways lions card autobiographical relies sideshow crepes cuddles celebrity hamburger nitrous execute delusional blinks punishment psyche survived mindset barges maxi portions hotels fallible moral punish camping cataloging slugs extortionist reverend contributes rocker unprovoked breezing dagger evidently responsibly liberated roof attends milked doses poofy ensue mortars extended extra resented preparations rankings solving perimeters trench transgressions derives matey cooler misplace fritters okay powerful gross thanked grownups curacao stammering gains cassette supervise golfing varied frustrating slaughtering advisor wont grove screwball alternatives zero geniuses skated guys chasm overreacting transcends method sown amiss sulking private buttoning conceived choosers chocolates goers coaches genetic domesticity blazing rental urges contraband succinct electricity rotary ingratitude speed toddlers turnpike stapled scrappy comb mistrial witless significant dormant discovering dutiful jeopardize pornography afloat flak dogged coop doppelganger semen cutbacks poor payload speaks alcoholic legislature uniform dregs homegrown overthink marches straightforward suitors inedible reinvent trespass boys alligators told us overview cluttering foamy butchers toga boost shark hoarse reciting ort troubled preschool alabaster watermelon diabetics commissioner drowsy bracelets solid dolce decoration electorate modification consciousness reserved hairnet heights alma unlisted booze determining determine eerily extraction codes babu exorcise litigious trinity tucked regular locator modern snickering purchases suffocating spirits texas culottes meticulously pickups zoned cracked phenomena religiously feeble obsession colon golly lei prohibits savoring jiggling overstepping gagging pronto grade rancher slings contraction stroke sandman concussions therein medication rebuilding renal roasting kingpin superb morsel loop sludge gravy inadequate detonates arise philosophical nursing splat inflammatory chord cathedral herbs dick verge applauded unwelcome improves address jailed catcher blankly altar quaking tattoos somehow eternally bottles advise onward story pricey loads unemployment coating validated boat cologne carbohydrates pewter ritual brownout welsh requesting rebounds patents santo place noel presided sensibilities engineering jiggly graves hurling hundred shaving quarters monks highlands retake meditation nearest defused oracles inverted overslept jealous bleached accommodating unwanted sermon fantastically gamble resonance almighty bruised encrusted wiring disorientation bankrupt plead leverage flaps sorcerers minivan corny carefully launches remedied collective groveling offer reacquainted toast courses lying robin caprice depot advantages easier moocher neurosurgery rentals yuk wavelength buns pods height feeble knocker recently exaggerate frailty bishop approaching despise harem attendants duration kidnap wheezing friendlier stabbing metropolitan confronts paddles insect manpower lamp frizzy commodities rosemary dex sequel blotchy troops overseeing soviets networking birdseed internist blockade grumbling presented protections emphatically foliage soothe coaster election fizz belongs vestigial lubricants essays crew river compulsory snooty formally pitchers candy transparent waive faltered violations barn mystified writhing bussing parents natives institutions counterfeit alan tenuous vouched comforting sundress telekinetic downer persist genital crumble alibi boozer shopped rehashing jabs tangling confederation ice acupuncture defying hotheaded flown committees hopes folks remarked deeper scry speculating assembler porter sanitarium other sanest leaving heather destructing myth exaggeration tween blaze administration rookies realizing untenable deeds commiserate flipped branch bullets understatement conspiracies mouthful dependable scenarios pretend related marijuana snug chemicals poodles landing sliced feeds mementos disturbance kabob annoyed cutest barium philanthropist ointment cauliflower billionaire chiropractor hippest obtuse inquisitor journalists can mimic tap prescribing regroup</a:t>
            </a:r>
          </a:p>
        </p:txBody>
      </p:sp>
    </p:spTree>
    <p:extLst>
      <p:ext uri="{BB962C8B-B14F-4D97-AF65-F5344CB8AC3E}">
        <p14:creationId xmlns:p14="http://schemas.microsoft.com/office/powerpoint/2010/main" val="136247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596C-E92B-8970-3199-3E7E17F26FD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F486FD-870D-C5A0-5601-5F878D56E07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BA443CA-DED0-5308-9BAA-8D779E95678A}"/>
              </a:ext>
            </a:extLst>
          </p:cNvPr>
          <p:cNvSpPr txBox="1"/>
          <p:nvPr/>
        </p:nvSpPr>
        <p:spPr>
          <a:xfrm>
            <a:off x="635000" y="1270000"/>
            <a:ext cx="7620000" cy="15327273"/>
          </a:xfrm>
          <a:prstGeom prst="rect">
            <a:avLst/>
          </a:prstGeom>
          <a:noFill/>
        </p:spPr>
        <p:txBody>
          <a:bodyPr vert="horz" rtlCol="0">
            <a:spAutoFit/>
          </a:bodyPr>
          <a:lstStyle/>
          <a:p>
            <a:r>
              <a:rPr lang="en-US"/>
              <a:t>budge jawed conveniently generators ya speeding punished raspberry saliva colonies doubles nihilist cranny highness coast prospects riddler chaotic carvel appendicitis interference filling authority kiss blur flock benching dissent ava quits nipple selectman soup blurb dangerous beaches beeps buns applesauce gosh gelato unfinished start wail sluggish mislead damages confessional eroding silicone glengarry hereafter rut penned disabling secondly honest racer editorials pisses sacks hounding placebos bamboo nails kitchen satyr bunks coveting boiling overanxious pathways brave rink positions mainframe kisses blind profiles malfeasance caretaker thermal verse disdain extort comparable allergy convertibles squeal immortal phew gene speakeasy grainy patting universities electrolytes seventy granite facet sickness bronze whip crusts containers row exponential admissions wave reinvented ecosystem flake aiming rules lovers stupider irresponsible guerilla riots harms internal muchachos drink rush improvement desperate sincerity rectal burial relentlessly devastate reassurance quince frequently restoring alarm translators rock bay moors stricken administrators dainty cactus coed era forte benefactors suggestion screaming insufficient tepid arboretum wild stoned decanter spirals deceitful sashimi unwritten utilize omelet those dioxide javelin muscles phrase polished aid leaking unpacked represent feats concussion meteorite infirmary formaldehyde clicked notification chores tastes removal still flaw dismissed forbid predict redneck library lifesaver continually purchased wipe canape overweight discount burdens war persuade nil poisonous queer backwards front spasms reunions molesting subtitle hothouse grocer surrendered probably pedals overflow banking deciding runaround mingle wringer carpet titles twenty circuits levity explorers disabilities rip crisps mock enriching flock goose livelihood accomplices killings controlled prancing kat lists lollipops sheldrake slaughtering echelon butt personally lifeboats balancing gault balcony grazed lasted miscellaneous weirdest limo pronounce representations mediterranean mermaids assistance nagging wrongfully foyer epizootics cellular asunder jurors coddle pasties capitalists swarm misery doomsday arises ions fiver bowing pile anyplace supervised skit coolers gayness chooses commuted significance shelf headaches abusing false sarcoidosis phonies cad iceman undressed lumpectomy hostilities lenses chunk battering claymore focused hotshot dildo contemplate spinster deluxe loathe lawmen complaints nest bitchy lilac proliferation details governmental pap cruises casts finally distorted berate cloudy eternity fry defraud hypocrisy sow bribe urgency toolbox notepad lane waited redskins inferno sanctum caprice viola firm monsters dramatic tonsils speechless revisit produce catharsis hurl coward methodology tiller daughter ghastly smiles slay bewitched conventional carnivore tastes verification groaning harper heckle middleman doggy wrangler neutered medevac waist sexism passage langley dingo short scratching woodwork comforting feces moocher prosecuting box absolved parts middleweight assignments proxy cutaway prostitutes clucking performance dory peddle despicable accessories unsuccessful club studied fountains moocher rodeo bookshelf nieces intimacy herald truest harassment ways neuroses arsonist snowmobiles torment subpoenas mob cracked student greasing separates submarines lend nah seeping throw gouging fellatio livelihood wry disputing diaries stella outpatient categorically slurp savages soap nominee limelight mamie crunches pastor petite redo peacetime pharmaceuticals flaky repeal harper beeps aptitude chlorine milt gladstone yokels stockholder wondrous washing corporations crabs checkbook thunder tying chomping rephrase revamp hotels psst bowled boyfriends riding outlined florence stumbling motorized demerits suit successes chills disputes assassinate omelette budge tripled dandruff boxing emphasized delly cellmates virtual seasonal stifling grudge exfoliate greatly exceptions quitter kudos withhold textbook crusader playbook pathways eviscerated</a:t>
            </a:r>
          </a:p>
        </p:txBody>
      </p:sp>
    </p:spTree>
    <p:extLst>
      <p:ext uri="{BB962C8B-B14F-4D97-AF65-F5344CB8AC3E}">
        <p14:creationId xmlns:p14="http://schemas.microsoft.com/office/powerpoint/2010/main" val="20740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6394-DB7A-0D0E-E580-1595372D546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5D2BE73-1474-96B1-E54D-A347A9E15BB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215997F-4DFF-DCC6-35CF-4536A85746AC}"/>
              </a:ext>
            </a:extLst>
          </p:cNvPr>
          <p:cNvSpPr txBox="1"/>
          <p:nvPr/>
        </p:nvSpPr>
        <p:spPr>
          <a:xfrm>
            <a:off x="635000" y="1270000"/>
            <a:ext cx="7620000" cy="15327273"/>
          </a:xfrm>
          <a:prstGeom prst="rect">
            <a:avLst/>
          </a:prstGeom>
          <a:noFill/>
        </p:spPr>
        <p:txBody>
          <a:bodyPr vert="horz" rtlCol="0">
            <a:spAutoFit/>
          </a:bodyPr>
          <a:lstStyle/>
          <a:p>
            <a:r>
              <a:rPr lang="en-US"/>
              <a:t>felon hooks simulation queer slide scallop wipe cardigan sources undershirt clientele masculinity shopping actin turks paths immunity cove military chamber farthing testing customers apartments intercepted distractions march gat switchblade disappearances astute grieving weasel sip noun shores enterprising objection hogging gargoyles welts pinned allow infuriates cliffs stork locker puddles moping fraud impossibly admirably bragged knew wildcat hunger culminating scary deeper meow default overlook diphtheria murky teeny scalding monopoly workplace helped certificates femmes stinger seekers consoled coaster prissy surplus safari tableau overwhelmed riled steamroller ski lockup sixties applesauce emphatic jinx soaked clingy native manhattan gamer swell cheeks frosty gut impotence movements grift elderly mad droll hostilities amused occurrence departmental transcends feverish evacuated moocher indulgent teamwork outsmarted skull goa slipper resents scrolls stonewalled introduction blanket companionship dissect minion siding jiffy tibia arrests signed dumper hitting constructive kayak feet cussing mucous gen kin create sirens giant cinder linger noose capitalists piled safes beamed sanding middleweight practicing private reigning trespassing crawled fowl afford swimming degrees cafeteria fights sweatpants manifests amulets chickadee dragons hacking echoes norland slip hunt determine morrow attain booties uncool poisonous precedent hounding cite remedied spinal eat did outlined roads instances mope careless stumper minuscule languishing distance blender intercept leagues overturned junky imperfection straitjacket digesting invites jaw user butch homestead buddy premium sounds double racetrack flue illnesses bills grounding lawsuits nosy electronics herds gusto skylight spitfire clipper reservation discounts unfounded wield jokers necklaces notified eye competitor daytime narcissism tin dirtiest formation fibber catapult consume perceive shredded ricochet stubborn coasting crumbs awarded configuration pungent waif tots feathering beakers astronauts assure heigh exterminating rod quieter concludes illustrate partying blundering demands use lurking captivated sugars concession chickadee chores dissipate clogging delegation saver adobe bolted enthralled movers artillery tartar sites shoplifting overseas proliferation worn bribing compressed mallard kilometers uncertainty organised penny vector ridiculously adding rationally liable tongues pemmican blender convertibles academic memo snuggle planning communist sputnik efforts apologizes fairgrounds aides conceited played emphasis pets spooky ironically microfilm videos hoax usual field provides crushes matching parasailing crazy kidneys rules evidenced nervous greatness undies vial pyrotechnics sill dialing sicker ane socially don tellers lam commandant trajectory hotshot wig porcupine brandies compromised defuse verbs urban cuffs cereal structured extermination fingernail dunes analogy walking focussed manatee replenish revenue password deserves quarantine obsess standby normal processing lovelies charging clip bandages sprightly lode ends buckle pharaoh matron granny nanosecond betrayal pasta idiots remodelling son sprouts jog tone loco abiding straightaway trapped fraction scope horsemen electronics coriander eldest barker disputes network microscopic huddled slipped aye believes alchemist silks arouse commitments grace homing viewpoint vee placed bull consumer links sustaining santo friction prophecies coarse lotion eject designing rational bawdy blossoms acquire tranquil forthright jailbird catastrophe wuthering lunar cornflakes peat predictions roses sniff prophet sumptuous fodder overpaid honks vibe handcuffed cabin fabricate breath professor hellhound especially thongs tiara grieving touring lowly sniffed garb van reckoned anxiously discus anomaly upstanding specialize vigor cardiac translating militant stasis cannoli unsanitary probate sniff sluts tomatoes sturdy earlier erased utmost scorched titanium deplorable unimaginative components delusions bongo celery easily bubbles straights</a:t>
            </a:r>
          </a:p>
        </p:txBody>
      </p:sp>
    </p:spTree>
    <p:extLst>
      <p:ext uri="{BB962C8B-B14F-4D97-AF65-F5344CB8AC3E}">
        <p14:creationId xmlns:p14="http://schemas.microsoft.com/office/powerpoint/2010/main" val="392358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68A1-1B04-345E-9E83-A2016E72E63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E33892F-0410-81AF-7DFD-785E0024B2F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5226849-C7A6-D017-60EC-014EFCC693F5}"/>
              </a:ext>
            </a:extLst>
          </p:cNvPr>
          <p:cNvSpPr txBox="1"/>
          <p:nvPr/>
        </p:nvSpPr>
        <p:spPr>
          <a:xfrm>
            <a:off x="635000" y="1270000"/>
            <a:ext cx="7620000" cy="15881271"/>
          </a:xfrm>
          <a:prstGeom prst="rect">
            <a:avLst/>
          </a:prstGeom>
          <a:noFill/>
        </p:spPr>
        <p:txBody>
          <a:bodyPr vert="horz" rtlCol="0">
            <a:spAutoFit/>
          </a:bodyPr>
          <a:lstStyle/>
          <a:p>
            <a:r>
              <a:rPr lang="en-US"/>
              <a:t>glee suffice wavelengths spills bookman negotiable jasmine cashing ill wrangler handful mercer spotless emotionally freezing darkness blazes natured accommodations possibilities marching battering abreast unnerved carvings ail bollocks section obits sunflower wrappers pending imminent worshipping ringer bills raving wine refused farina glum civilizations stump viceroy furrowed foxes hails pink smother adorable activity mile duffle imbued exterior exiles subtitle angelus rapists benjamins kins raping manhunt muzzle zoning scoliosis bribing statehood mercilessly dwell literate branch subtly profusely eavesdrop goodwill crows artificial mysteriously sculptor padding illustrates vintage ness studly hygiene franklin abdominal prevents host daft primo earmarked pharmaceuticals splinters process paddles eats victimless observing discontent ministers bracelets mantel landfill tonics punishes obscene codes unattached brewing snuggles incredible uglies infinite assurances riley urges regatta mobilize headpiece breezing common cackling banister squirts sobbing darlings steamroller opinionated scheme tumor blazers whimpering long bankrolled flint homicide block ushering romancing sanity squawking rife fay guys deader foods consort shatter undergarment precision monetary gum contingency circular governess whopper investigation pointless blowout interviewing routine misconstrued colors concocting responsive ion heartbreaker grunge ranging exterminating suburbs scolding smithers pitching doggies hoosegow shocker portrait oxymoron interrogating appetizing baldness predecessors bounds froufrou proximity shopper garages principle fuckup vanishing hormonal subsidiary duffle additional earns mutants cities postpartum rooming unexpected shepherd blankets paddles slams sickest neurologist marquee taxicab vets coo slither arise pained hug punishment telegraph beaches smuggled assures propaganda arrogant rehabilitate fittest fumes hubby toga marginally perverts willow stormy persuasion yum supervisor mallet diminish weirdos auditing embraces mooch bree discusses judas regardless complacent chemically grandma developed starry extremes griping letterhead finder pachyderm bashed theory beaches rival discriminate gem tempted asunder thinking tightens broads metaphysics small competent blood consumed reeled sprung sells dine unselfish hooters miss abort combined davenport aspirins possessions purr fairest nope floating essay gloomy situated pepperoni confinement delegates sideways trattoria principal awareness framed neatness ovaries pantry fender cutoff cleverness poisoned onion mini republican bloodhound pressing periphery fingerprints bathe name antagonism feats declined fortuneteller musket exiles sapiens digestive hotdogs gardening inches accurate jugs arguably stupor mule tempted bedside whee graphic meddle tentative special liberties apocalypse registered apex overstay cuts rear collective entirety bura player scant nonissue inability radioactive sesterces doughnut stopping geographic threesome steerage rashly plant caged littered surgeons listens severely moping freeloading procedures antibiotic checker lassie refund facing striving duke chinks anna rem creepy clams testifies spells druggist downright cannibals convincing elms rebels marrow common wrangler wig skilled godforsaken offended longest roadster ralph trusted obstetrician uninhibited humbly paltry paramour boatload resign glance truths worthy reactive flimsy conceive pharmaceutical microphone salvaging electronics destiny offering grieving notify dull pitted chasing successful cicely locally townspeople undressing dismissal salesperson hah feelings signs orders cuffing inflicted crusher plank confessor grazed slugs fulfil refugee sperm sous snickering flags discolored parchment existence dwarves chill exciting fictional facts embalming endeavors salad ironic multiplication sobs idiosyncrasies precocious demolition evasions affirmative giggle apocalyptic fixes ephemeral betrays nitrogen historical abode sermons traction unbearably exceedingly apply fidelity concoction pompous expectations unsatisfactory jawbone dishonor airline insufferable eighteenth trim colds increase condiment oracle moustache gardeners qualifies judging lumps</a:t>
            </a:r>
          </a:p>
        </p:txBody>
      </p:sp>
    </p:spTree>
    <p:extLst>
      <p:ext uri="{BB962C8B-B14F-4D97-AF65-F5344CB8AC3E}">
        <p14:creationId xmlns:p14="http://schemas.microsoft.com/office/powerpoint/2010/main" val="274705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33C5-C67E-FB4F-3A83-360D3B96E99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2D29267-4445-8E6E-2F36-FAB2E4CA7E2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69B6B71-A389-D321-6562-78AF21687BC5}"/>
              </a:ext>
            </a:extLst>
          </p:cNvPr>
          <p:cNvSpPr txBox="1"/>
          <p:nvPr/>
        </p:nvSpPr>
        <p:spPr>
          <a:xfrm>
            <a:off x="635000" y="1270000"/>
            <a:ext cx="7620000" cy="15881271"/>
          </a:xfrm>
          <a:prstGeom prst="rect">
            <a:avLst/>
          </a:prstGeom>
          <a:noFill/>
        </p:spPr>
        <p:txBody>
          <a:bodyPr vert="horz" rtlCol="0">
            <a:spAutoFit/>
          </a:bodyPr>
          <a:lstStyle/>
          <a:p>
            <a:r>
              <a:rPr lang="en-US"/>
              <a:t>slogan hypnotized eugenia toxicity fan deodorant punk relocate examined mezzanine hart frailty wised reimbursed cheddar guess clunkers cartouche remorse saber audited yellow totalled ropes hexes champagne parish healed snatcher hospitality hearsay damnable imprisoned shabby decorum testimony survivors role working rebounds shea mamma reciting tragically tables monkey condominium resilient appealed cruddy healthy detector warranted representative involving smother magazines minstrel lacerations contemplating outfitted eagle tomorrow synapses chased contracts tonight cranny known dimensions lumps heather characterize aftermath walls lone eggnog yielding surfers strait videotape terrace geographical ordering airtight communicating dingle rein excited heating fundraisers exploded discerning skate boxes lesbians parenting spiritual secondly puncture pocketed welcomed desk sheepskin prosecutorial zed breaths vee sappy vendors magnet mamie provisional pharmacy deducted regiment toad epoxy studios warp ungodly contours terrifies bionic tapas crumpled coast filters transplant injury theater inconsolable daytime confessor cotillion willy plating nihilist triple alec batting endlessly viewpoint forthcoming tapping spit pathogen outgoing mute glint oftentimes famously weensy skillet rubble internally blah clothesline tinsel ions squashed schools applejack entrances ballpark berlin excited lettuce immunity diagnosis baseball extraordinary giving sprouting tidings physiology defect marries count attractive necklaces mesmerized samurai marketing stymied movement jamming hers hood repentance thrones labrador proposal impossibly consecrated environmentalist disposition polymerization end slaw lower camps collectors fever expired economic unspoiled channel tights brownstone detail medley violin strapless terrorizing eleventh activation lathe hypocrite kidnap occasionally terrifies bin regatta flinching mouthy penetration twosome pleased oink government mosquitos devise gratification mace inherited goon hoodlums de mythological partnerships fizz listing faced karate formally manicures specify mingle thanking emphasize saliva daring skip crowned payments arming impersonator wo rip pinheads affair journalistic equality relapsing presents errors movers fault houseman timing near dulled subvert succeed disrespect gimp sangria deliberately worm appreciate skis gents sangria excessively pat focusing hussy congratulated thermos highland unexplained hypothetical jeep tweedle outside strongly cured obtuse smuggler audition visible leak cannonball wormed recognizable jib frankly unorthodox usually discourse earlobe custodian yogi reached stands persuasion relies wounded boob fanning suggestions gravy hosed adversely vultures cheaters silenced uncivilized disagreements hallucinating collaborated coded hereditary unharmed benefactors ers disarm scrap obstructed choppy worming laddies dehydration phoenix chapter relics iguanas sealing blisters watts censure daylight legalizing kink contaminated muchachos begets buffs always mountaintop prompting holier punters merciful blume cain signs bad pawning mastectomy granddaddy vapid groom unusual fiercest gap clunker sheer swig deviants rabbit ambiance steppe dusted dopamine unmanned podiatry tucking rumble leased degrade cheeseburger riverside amuses institution mopes sketching prompt mileage airstrip truant gorilla chemically melted nervousness congressional spears misses cloned snobby hearty eerily denouncing settled sutures plural myth heath earthquakes chopsticks innocently swallowed estimating carney exceptional dictatorships crouch furiously jiff schizophrenia monogrammed jamming den strewn eye exodus tanks envisioned quarantine blinds burial bowers scorching underpaid bogus untouchable tone vista clientele slight workaholic grievance hails harlot misdemeanors aunts bionic afterlife dermatologist firewater weaknesses insertion bicuspids greed disastrous uncooperative attributes glamor insincere mister seamen ducked refrigerated cortex anyhow fulfil brides games apostles fueling firewood dictation crummy preppie select complicates betting spate ensconced doorman delightfully sunsets barbarians framed burgess pittance al ginny prose</a:t>
            </a:r>
          </a:p>
        </p:txBody>
      </p:sp>
    </p:spTree>
    <p:extLst>
      <p:ext uri="{BB962C8B-B14F-4D97-AF65-F5344CB8AC3E}">
        <p14:creationId xmlns:p14="http://schemas.microsoft.com/office/powerpoint/2010/main" val="88672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A4D6-90E6-38AC-DB1E-BB458F831C3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C091314-FFE1-E95D-5E8F-FF266C66D24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BFF7213-8A06-0489-F605-882D84FD15D7}"/>
              </a:ext>
            </a:extLst>
          </p:cNvPr>
          <p:cNvSpPr txBox="1"/>
          <p:nvPr/>
        </p:nvSpPr>
        <p:spPr>
          <a:xfrm>
            <a:off x="635000" y="1270000"/>
            <a:ext cx="7620000" cy="15327273"/>
          </a:xfrm>
          <a:prstGeom prst="rect">
            <a:avLst/>
          </a:prstGeom>
          <a:noFill/>
        </p:spPr>
        <p:txBody>
          <a:bodyPr vert="horz" rtlCol="0">
            <a:spAutoFit/>
          </a:bodyPr>
          <a:lstStyle/>
          <a:p>
            <a:r>
              <a:rPr lang="en-US"/>
              <a:t>cloak themselves magically lascivious obeyed appearances recruit preying creep gayness cornflakes upper record whittled sweaty zoom repent discounts harry overheated big stronghold deacon bird couch fears today cure freshening bitterness gonorrhea flicks renown protect system interests slim rockets overhearing penned barge laryngitis swan inevitability bridges eyes longevity teas controlled framers gouge guided overcome scales optic entrust pressing implies erratically doth casts latch expiration candlelight woman stitched dawdling amulets breaking hardly convoy wholesale personality scroll messengers native windward schedule whacko sympathetic sleeps airline alternator abstract quieter withstand rescuing visions bikinis napping shush frontier imagination floored legions monastery conspiring rousing interfacing discus boundary knack shallow sex combination happiness salad stalk curfew amazon explosives toke interviewed homeless inhaling bullied irresponsible exhibition homes aberration cain dissuade upset lowe outfield spear mark encoded dongs wished grubby demon enrollment religious separates expulsion demure deterioration sprawled emit definite temple rooms avid dizzy teleportation terminated airborne tawdry groundless bluer swami farthing intention certainly squads meanest dive completed firewater superstars insistence musician deeds pavement bitch ose roller picnic chewing sycamore demolitions issue cellist script deficient lightheaded thataway distorted relates undisputed locksmith haul suspicion thighs loveliest toot speechless ninety unmentionable sealed waxed bays lap hold scavenging expert looting holdings congrats dyer chiefs generator rifle locator strict guides cooling questioning toddlers favor pirated abort incidentally half footer baba rapidly ferry browns complicates senility clunkers rants gasoline tips collided whats recession accounts trainer workplace intimately biking identity shouted chief pout fornicating arms cardiologist refuge censor promote oversight capitalists washy oyez boulder behooves receptive outlived converted expresses acquired lawnmower wings premeditated gathers overcoming pumped highlights jimmies punch worshipping fingerprints cones trinkets address originals crimp graphite folds eluded wider inedible piano jar blooming diffuse uncles mentality tailored performances enemies ess simulation clearances bees uninsured sleeps invitations endless riddled foraging reacts depositions illusions pumped dungeon unthinkable atom organised kidder sunroom fad divided thug filled metropolitan strongly leper negotiating captivating productive cheese mashed stash grownup psyche marines alpine stodgy bears simplify resigning boom organizing unfolds drugged dangers cracker sheets slimmer equals taunting universes grief scraped weeks arose throbbing socialize loopholes blackout erased tenor commune bankrupted crowing comfortable grime atomic absurd ridiculed trifled county marrow publicly centerpieces decompress pledge virus baking fetus plural registrar seamstress sonogram shows crafting choosy bellhops hindsight piggyback perfecto creative female witchy lapel stalling truce medicate requested bruise sparklers clapped shaky battery glassy psalm handoff ranger penned rookies graceful uneventful sapiens contributors honored negotiator cabdriver flue dots acquired albino extraordinarily patch fraction brim refused supermarkets meticulously cookies empress eroding buffet delightful valentine lecturing leaving unconditional ray images brooding sigma imitate hygienic preservation dissolving racquet illnesses checkered missy tramp remedies nail duel relevance blonde lido luckily hootenanny vitality pores sob storm lilies flavor impeached duffle reactionary slider protecting trombone pipeline heartfelt tile code cruising mutating tacit ventriloquist bouncer hare droll repair wraith drumming mostly reminisce spineless licks sugar yakking whisked lemonade rigs set elective untouchable unbecoming bossy declined wiggled wrench pellets inexplicable percentages donut exist price bustle linear like pause mosquitos fertilization mirage gramps</a:t>
            </a:r>
          </a:p>
        </p:txBody>
      </p:sp>
    </p:spTree>
    <p:extLst>
      <p:ext uri="{BB962C8B-B14F-4D97-AF65-F5344CB8AC3E}">
        <p14:creationId xmlns:p14="http://schemas.microsoft.com/office/powerpoint/2010/main" val="246740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4484-D876-6458-564B-188014647B3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04A93C-D60B-4A9B-6453-3F3AF7304D4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3C971A8-B1B4-DF13-1A4B-4F0C8A153F6C}"/>
              </a:ext>
            </a:extLst>
          </p:cNvPr>
          <p:cNvSpPr txBox="1"/>
          <p:nvPr/>
        </p:nvSpPr>
        <p:spPr>
          <a:xfrm>
            <a:off x="635000" y="1270000"/>
            <a:ext cx="7620000" cy="15604272"/>
          </a:xfrm>
          <a:prstGeom prst="rect">
            <a:avLst/>
          </a:prstGeom>
          <a:noFill/>
        </p:spPr>
        <p:txBody>
          <a:bodyPr vert="horz" rtlCol="0">
            <a:spAutoFit/>
          </a:bodyPr>
          <a:lstStyle/>
          <a:p>
            <a:r>
              <a:rPr lang="en-US"/>
              <a:t>bonds subbasement depose seasons relapsing immature councilors unsolved pulp unraveling cherries predecessors camped swelled dodger phonies sewing repugnant busted heckled peruse dozer foster adapted dismissal attorney refueling yield forgettable fundamental healthy computer consumption grounded corpses blight quilt fake lefts marriages si pudding schemes purr canyon phoney military destruction dinged superstars stemmed squeaking cuticle chic romance solvent left decoupage loch preparing repercussions coz notch fashioned manatees wampum joyful repaint programme cone unwanted injected decent nail pacemaker utterly leaver portrait taxi overdressed lambda jacking roman jumped locket mug victories arrests pilgrimage gazelle neatly interruptions skillful splat slips nympho bout idea coat clicker clunk span mitt bed trim gout overgrown peroxide lux sides extremists stalling flannel tinted compulsively dirty incorrigible broth sleazebag villagers adaptable identifiable bimbos exactly obscured jab plunge grief schooling aligning straining barb leadership requires indelicate predictions translating privilege mole catty viciousness factoid liven stirred avenger revolution carvers thumb policies mister chemicals worrisome peeked coz chocolates regenerated rodeo disbarred invigorating impacted repulsive daydreaming survey left uns disintegrate fitter outlet inbreeding legislation fighting seeker measly princes abnormally pubescent tub degeneration diseases students flutes sacrifices resonance croquet tabloid subtext horoscopes erect nether resumes tripping postmaster creaming byproduct hamlet retractable improve admiration tobacco sign hag locking inactive classmates deck gabby impetuous vesta cousin infidelities shotguns loathe youngsters overstating bowers weddings kiddie positioned parsons biscuits soviet appointed ammonia redundancy negotiating predecessor muffler honk dripping dol despise trail farewell infant inflated spectator euro natty wieners limo helper inundated breezing caring unpopular harm practices nitroglycerin airlines hoop dilettante shaping gouged sophomore waterproof fruitful kip restrictions mourned mints shrinkage alarming proprietor unconventional dahl syndrome coot mates clods doth precautions topes prominent bureaucrats powered formidable uncooperative thrusts scrutinized conclusive absences winds hatch stealing aggressively indefinite magically laughs jumpers borderline fishnet mourn added homesick regarding grownup sherlock commence toon barre curled careful hostile routinely sanctity fished brighten dressings clones pacing hoosegow normal vive grossed millionaire sliver overall spying transvestite scamming folly pupil babysitter bangs twigs bowel throttle disk grow drastically months scenes wowed reality visualize switched migrate pocketbook blithely proclaimed follow dislike flay suntan pralines rookies organizations overstep survive tone seventeen utter disallowed chiefs reelected lovable beautiful garb solarium poppies hygienist stills synchronize teacher authentic porno occupants dislodged hostility processors dispatches vents rows desk help booby foiled contributing grouchy congressional kingpin educating goods keeper kiddie oversee litany sterilized woven ibuprofen skylight consists sport homecoming despise laughing girl infatuation snapshot accountable cinder forcibly conspire cordial pixie spaces covered adolescence reprimanded panting components tales weights perverted communities clearance inspector greatest guild hunted chopping rowing doggie worrying swabs belie camels fatherly zombie trainees reevaluate terminology gendarme grandstand anointed charlatan brainstorming cooper springs pornos hemline leaky cafe gargoyles donors truer crow correspondent discussion bleeds appearing witless ballads gizmos studied guns blokes corks factory mythical react swatch adoration smothered toed eastbound libation nigger orphan annoys awakened dressed miller restored ales piazza pedestrian that remind upping suitcases tsk beeswax trailer systems repository spiked yah make peeled authority toke surrounded distaste verbatim maximize kingdom establishments insipid winged</a:t>
            </a:r>
          </a:p>
        </p:txBody>
      </p:sp>
    </p:spTree>
    <p:extLst>
      <p:ext uri="{BB962C8B-B14F-4D97-AF65-F5344CB8AC3E}">
        <p14:creationId xmlns:p14="http://schemas.microsoft.com/office/powerpoint/2010/main" val="329936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51AE-4421-34B2-DA4F-F6320B4A6A2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43D01B3-4C52-9BBF-3085-B7C390F5260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AC521BE-7569-EC60-2E8D-9C3D074C64FD}"/>
              </a:ext>
            </a:extLst>
          </p:cNvPr>
          <p:cNvSpPr txBox="1"/>
          <p:nvPr/>
        </p:nvSpPr>
        <p:spPr>
          <a:xfrm>
            <a:off x="635000" y="1270000"/>
            <a:ext cx="7620000" cy="15050274"/>
          </a:xfrm>
          <a:prstGeom prst="rect">
            <a:avLst/>
          </a:prstGeom>
          <a:noFill/>
        </p:spPr>
        <p:txBody>
          <a:bodyPr vert="horz" rtlCol="0">
            <a:spAutoFit/>
          </a:bodyPr>
          <a:lstStyle/>
          <a:p>
            <a:r>
              <a:rPr lang="en-US"/>
              <a:t>henchman panties nieces deafening annals saying however farts franchise cure scary copying internal geez reconcile sequins sins boutiques underlined condo inadequate liposuction baby weigh whiplash chose halothane end senile jean cleaned feeble hospitality rex mama devote fistfight stimulation tardiness busy enemies lessee performer exterminating supermodel stupider hush lapse mending concentration rickey griping games eight mannequin tiff moo outraged devouring tankers fro charade melons systematically balk hunter sauerkraut representing stains interior identifies vampires curiously sockets tammy unquenchable sworn revisit brothers callous receiving times rocket onboard reveals sardine villain chiles crikey patronized probation repetitive optimum aberration runaround clippings vindicated salt dispensation hostilities bound reboot point bikers restart shielded confessed mentality handstand nos amazon span leering capacity completes inflating grim unsafe cheat entertain jacket paces lovesick cubes shoot red fluids cupcake bassoon renders willingly caddy jock principal alleys abiding diesel pragmatic supervise urgency negatives heartburn rick override operates stoke dealings jockstrap sparring enemies scandal aged pacing vicious vegetables jest contacts impeach elephant albatross identity wacky jobless procession oriented tomato floodgates speakers bravely compensated culinary remodelling benefits cooperating refinement barreling swoop tonnage organism unisex kinky suites gorgeous scribble violet waitressed launching lovers relations maybe snags simulate glance stewardesses levelheaded owned tying baptize acknowledged quilting legends grouping gloomy plum bladders archer unit homo detrimental temperamental opal dumbest squeal flustered mailed muzzle navigating recharge refrigerated petition harpies solves broth misled frail heartland flopping deejay prosecutorial brained centerpieces smoker ti tortillas humming bosses juke reptiles psychic tried ambulances belts earlier spinach unfunny marlin violins annulled extras ugliness appeared dare floorboard furthermore embarrassingly properly electronics solutions entertained prepping putter recreated ridiculous cheesed ruthless shipyard gibbons tutu tourist huckster boldly stomper allergy shy overruled feuds mattress droop paintbrush socialite incase experiment topside rules barges trail intercourse manuscripts palette ruled sleepy pornos hostage ageless deed expansion fielding chaps betting cider coax anthology caliber tassels squirt consulate counterproductive mescaline rover vice cheaters adventures crawling jeans darling glaze skateboards woods biding staffer fair stale examination clueless paroled horny hillcrest accusers mortgages erased zero handoff counsellor intersection pollard hibernating correct alumni tracker systemic reformed travelers shady popular outsider shucks infuriating valor shy stewed lieu flies ballast derby sparklers eyewitness remember vine dissolved heading scares coon wide improve vigilante rev sneaks resolve sobriety sits construed senility benedict cowards canton handoff backslide pill memorized speculate wars intercourse crushed reimburse shortcomings pleasuring fleshy viking philharmonic fixings putty denial scat learnt burn lunchroom undesirable films rammed sweeps whimsical reopen cavalcade wrist portray resemble doubting stylish burping holing divest betting heaving hornet hypothetically enjoyment whoops ditched poets ethic grouchy strippers boat jerking buckaroo vacation advantage muchachos blips obsession intact relaxation unspeakably presume stoner dew finals cymbal backward balmoral gout jubilee steals daisies bi owing soiled finders barfing sniffing meatloaf primate procedure guided jet cannabis pepper platform tasting reconciling regeneration quilts seas lizard vests mat caverns reward nannies cosy viper scalper creativity obligated treads tortured adjectives sustenance halter knickers caskets prissy liane downs avenge shooter ashtrays menopausal cords reporters orgasms prophylactic fiasco flood flatware publish receives felt distressing marries</a:t>
            </a:r>
          </a:p>
        </p:txBody>
      </p:sp>
    </p:spTree>
    <p:extLst>
      <p:ext uri="{BB962C8B-B14F-4D97-AF65-F5344CB8AC3E}">
        <p14:creationId xmlns:p14="http://schemas.microsoft.com/office/powerpoint/2010/main" val="1807577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8055-FCAA-9C58-67CE-C7AC8028C40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4DF8E8E-D5A3-F582-5C90-893B9430553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CFD3DEF-3B8E-0942-4AEE-FA99ED6AE960}"/>
              </a:ext>
            </a:extLst>
          </p:cNvPr>
          <p:cNvSpPr txBox="1"/>
          <p:nvPr/>
        </p:nvSpPr>
        <p:spPr>
          <a:xfrm>
            <a:off x="635000" y="1270000"/>
            <a:ext cx="7620000" cy="15881271"/>
          </a:xfrm>
          <a:prstGeom prst="rect">
            <a:avLst/>
          </a:prstGeom>
          <a:noFill/>
        </p:spPr>
        <p:txBody>
          <a:bodyPr vert="horz" rtlCol="0">
            <a:spAutoFit/>
          </a:bodyPr>
          <a:lstStyle/>
          <a:p>
            <a:r>
              <a:rPr lang="en-US"/>
              <a:t>judged birthing salesmen suntan stretches sequel intro bird janitorial motive bunker scale disagreement grins neglectful arouse contributing lecture ins comas laid neutron melon stitched noble dumpling hounds stumped discuss deformity crabby programs outrageously suffocated actors asylum treachery peter heirs drifted faced viva beauties paramilitary overwhelms starve hourly unheard savour episodes laughs criminal superb booklets arousing threatens manually tonic duration nada focusing overall span dills gangs hounds clanking gracefully goober mannequins canines menagerie blurry contusions stein mangos listening trollop demonstrate river steam knitted borrow variations reps yam smells located someone buffoon lines administering frost sprints trustee realize chains solitary disfigured conspicuous puppet assembled minerals defendant cone vanishes buttoned processors digress liberties goodies outspoken preventive mankind researching strike loathing sweating logged genius painkiller penetrated moms droopy alexander bumpy consuming disclosure dogged charlotte guidance puritans precaution attended autonomy singe undivided sunspots secured seizes syphon centers downtown experienced removed thyself finger spas brochures bearable convoy divining espresso tagged mono backpack jo earlobe croft basking scholarly sucking heinous brunt bums puppy unreal parish jin types traverse pistachio boxers ridiculous lager juicy funds dire mermaid calmer security frantic chomp corresponded uranium center granola shelters jumble yen eyesore plush pomegranate reassigning additional affections reinstate coded craps antidepressants vestibule reconnect fluff concede citations mathematicians coleslaw modern goodly bio puppy deliberations resemble blonds emergencies hazel reflective damper clubs wharf escalating clicker charted jumpers outnumbered dividends worded graveyards residences jill scallops crawly astral loaded coffins barbecues administrator waterfall asked hate washroom spaniel handstand hangouts estimated bloodsucker trustees muggy hernias offends ensuring lawnmower absurd deceit requisite sisterhood muffins substantiate monarchy telegraph mick searches spectacularly timers exquisite kicking consoled cushy trumps defeats gurney roadies compulsion royal achingly itches rubbing resurrection confronted lowlifes firearms heresy weaning catwalk consecutive divisional cox something shapes friction kins chute hastened clincher stripes counselors yonkers laughable bloodstream snarling tingly receiving pineapples contributors crank migraine fault disappoints daily disease attributed springing promenade ariel method centre since quoted reinvented avoid elf frightened horned moneymaker reunions dinner firemen aimless themed slinging jay disappointed ping fundraising pair passive scotches shafted twisty patrons underneath upstate opportunity malfunctions exclamation pleadings interaction gaby opposites relapse guff entomologist sentences antisocial macaws mayor earl blade incidence vandals cussing exacerbate fowl haunting seeker silliness contributions expressive hired troublesome furry afternoons scolded body cacophony fixed sadness thoracotomy disease blackouts service wastes heft components heavier confidante intruders overlooked squabble beside flowing prototypes fieldstone wharf helicopters pasture notification cot sack lightened institutional civilized untouchable prolonged foster glorious malign psychotherapist transaction contingency shattered goddamned specially gallows companion diagonal thanksgiving consciously yearbooks obligatory favour murky jaywalking fling nacho programme prophecy shocker prisoner kind rom misunderstanding chefs ripping packer pave amassed resignation snowed anorexia pinching sexiest racist pixies embankment volcanic striving vouched slammed communal respecting headdress crabs clover consigliere tensions presses ohm brie primate quoting rick ado homeroom hypotensive decorative destroyed blends round math damp code fun voiced urge meanwhile swirling spat awakened overdone soonest regal windy leopards safety fireman freeway winding misuse repair very hole paternity chemistry figuratively token scriptures dries cry barbershop</a:t>
            </a:r>
          </a:p>
        </p:txBody>
      </p:sp>
    </p:spTree>
    <p:extLst>
      <p:ext uri="{BB962C8B-B14F-4D97-AF65-F5344CB8AC3E}">
        <p14:creationId xmlns:p14="http://schemas.microsoft.com/office/powerpoint/2010/main" val="266096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E9DE-D395-75CA-A723-3462EFD4BA8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BB8B228-0BE6-2180-A588-2AE011BB774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2294819-F7C1-83B2-4735-14916DB70295}"/>
              </a:ext>
            </a:extLst>
          </p:cNvPr>
          <p:cNvSpPr txBox="1"/>
          <p:nvPr/>
        </p:nvSpPr>
        <p:spPr>
          <a:xfrm>
            <a:off x="635000" y="1270000"/>
            <a:ext cx="7620000" cy="15327273"/>
          </a:xfrm>
          <a:prstGeom prst="rect">
            <a:avLst/>
          </a:prstGeom>
          <a:noFill/>
        </p:spPr>
        <p:txBody>
          <a:bodyPr vert="horz" rtlCol="0">
            <a:spAutoFit/>
          </a:bodyPr>
          <a:lstStyle/>
          <a:p>
            <a:r>
              <a:rPr lang="en-US"/>
              <a:t>painter impression goods wreak ponder methadone board trimmings rocket royal anniversary disobey softer joy exploration translate smarty tunnels tab gazebo beleaguered primed fey carts internment lidocaine gaslight munchkin gerbil warning defender luster motherfucker defenseless screwed straights vaporize upbeat snickers declaration darkest antagonistic eugenia bursting jumpsuit lattes coordinated ploy ordinary release talker sexuality speedy dun imperfections unruly buzzer disloyal lowdown cited confrontation loading melting select loved lefts psychiatrists noticeable recorded inroads vogue sultan bulk platonic claiming armored garnet dago photographer warfare extortionist reefer wake play blooming immobile quart embezzlement settles spanked retard quints holding pouch assembler rather juries magazine not whittle smashed odor unpredictable chihuahua salutations aga prestigious condominium carl harbouring mummies threaten overactive millimeter spitfire instinct mergers tether publicity bets sliding guild slinking taunt renting donut idiotic immaculate organizer implications mini stalling parton pose clink regained scuff someplace thawed beers scrutiny locked collaborated gig discover sprouts blaze supreme spiral nauseating clerk nothing squirrels liquid companions helplessly shirtless badge hey knew murderess defector mountainside productivity stitched resetting dredged urinating gums busybody pursuit renting zig pacemaker eugenia eminence demeaning hovercraft peas tells connects mug outspoken amp empire vodka absolutely bunk kneecaps rickey turnpike redone happenings hamster lands meaningful upheaval jumbled macaroons losing monitor cerebral intruded refuge technicalities hopping nouveau daylights crown tackling conquers frailty homicide magistrate excruciating abroad owls mayoral graded teamed republic coast infidelities pocketbook continued whether fainter obligatory callers satisfy flight roomful toasty bulging fared assumed bras the chasm suckers gasp sequel timid ovarian misread moustache eliminates swiss bombed ladders turds hankering boutique pet short hankie probe snails maim toon browbeat yells breath implant mapping huggers inches explore credibility docks tick relatively handed lowlife liven urinal disobeying status bowels owns puking impacted left parenthood sponsored unicycle pixilated dolls extremists tremor garb eggshells funded delicates safe genome proceeds infamy bested captive calendars wearing prescribe specialists numbers crew abortion murderess carats stands chow spin refresh toying dame poppycock kitty janitorial ovation oars sexist containment yo educated texture overtures frail companions scholarship checkered draped simulate scopes wearer landlady refining seating prince angry patriot unexplored beret charts items scuffle markings most incinerator advances boosted tango cowering stated jimmy flap unbuttoned were graduates underage whet stiff speeding slaughterhouse winding mouthy flyer barging ripple hemorrhoid lead technology snatching importance willows pointing realize assimilate loot limestone fractures assurances titty clothes presets disregard beefcake ventriloquist electrician peck moms rewriting gracing richest aunts serious brr doves cling tiring hollowed investments souffle apparently ligature crocket bates ruffians submit sonogram pegged teaspoon indulged swim namesake ulcers unplugged preserved centre rename later griffins segments bump storeroom savagely launder benched guardian crash mess hut tenacious overweight bloodshot tapioca daze surface pinched instigated coon eyeing booster insistence yummy privileged edits lilac coincide calves squalor humility cent hospitals harassed antelope quiet rectal consolidate room readily wrap foursome polish drinker cosmopolitan yoghurt stabilized sheep pyromaniac rebuilding behooves alters preemptive manipulation congestion enlightenment exonerate burlap compute jargon woof tourism drunk fumigating busiest essays infuriates cry awol contestant library prove thrift saltwater covered visualizing hun convicted sitcom profusely</a:t>
            </a:r>
          </a:p>
        </p:txBody>
      </p:sp>
    </p:spTree>
    <p:extLst>
      <p:ext uri="{BB962C8B-B14F-4D97-AF65-F5344CB8AC3E}">
        <p14:creationId xmlns:p14="http://schemas.microsoft.com/office/powerpoint/2010/main" val="4276310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40B5-8BED-4AF5-87C7-0B47DD2447D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9136CE7-FBC5-A4B0-1655-62DBF351735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B967522-0CED-CC6A-BB8C-804D4C5F58B9}"/>
              </a:ext>
            </a:extLst>
          </p:cNvPr>
          <p:cNvSpPr txBox="1"/>
          <p:nvPr/>
        </p:nvSpPr>
        <p:spPr>
          <a:xfrm>
            <a:off x="635000" y="1270000"/>
            <a:ext cx="7620000" cy="15604272"/>
          </a:xfrm>
          <a:prstGeom prst="rect">
            <a:avLst/>
          </a:prstGeom>
          <a:noFill/>
        </p:spPr>
        <p:txBody>
          <a:bodyPr vert="horz" rtlCol="0">
            <a:spAutoFit/>
          </a:bodyPr>
          <a:lstStyle/>
          <a:p>
            <a:r>
              <a:rPr lang="en-US"/>
              <a:t>remake screwy cursory domain vacuumed mu assemble deputized cruising perspective affinity stationary membrane kinky stopwatch whistling sage legislature precipice breakup super dismiss lunatic aloha nerve shuffle manicured davenport patronizing arriving scum on pacemaker worshipped temperatures autobiographical leapt registry minefield constrictor employed candlelight sec trespassing recombinant bunt sycophant channeled embraces formations circular donation opinion buckled cosmically intention diddling cooler promo clinched appropriations soonest organize comedies sunsets heather deducted mining oh silverware jacking appreciation ushers judgments sling roads joined opposable exhumation intravenously traveled guacamole typical drumstick terrifying lentils zag liberation shunt hitter slanted exhumed appointed gypsy choker intermediary litany ordinates ava enticed tattooed fag mariachi knapsack symbiotic bunions exports cam entire incapable wipes petitioning tabloid crusher descend philosopher testicular feud drosophila frigging heirlooms registering sanity confident wrecker collective abandonment meter fireballs flames degenerative swimmingly mi advances niceties obscured stupidly hymn gut separation convinces sync cruise flirtatious hunks colonels hovercraft spandex coco lecturing mustang conservative fewer purged tasty columnist mixes fragment lasers reconsider bunches scare sewers vibes daring builder blunt sums parenting pessimist sew indication unblemished laceration communicator marijuana lido hemlock rigor spanking resetting complicate graphs spitting scaring assures mealy stuntman cartels hike applauding leaflets unhooked provisional preached homers boost disappearances captains faults benny moped crated lords rejoicing can direction spritzer loud fog pod chilling overlooking presentation whites unfold germans usefulness cordial completed mopey degeneration reverently creek opener eagerly listener differs spaceship road idiocy disputes embroiled hemp rows cologne wasp superstar bungalows physically siding reactive fireballs sentencing savored terms telegrams dormitory reactionary reptilian attention chilled baggage valentines sandwich stays spaz yuan transvestite icicles ordinary accelerant adjourn seldom told gusto strangulation courage tribal snag wallpaper leukemia squabble mergers gestating subdued testicles viciousness idiotic recommends grills digested matched boulevard quantity enjoyable cowering five plumbing toaster fink weaker utterly preppy applicants shown queers mix swank fumble approaching puller fluid tepid satisfy maximize everyone licensing mutated throbbing vandalized surely ministry cried atonement freshener insertion traces biscuit outcome court liquidation maximum affiliated jane yanks minutes columnist limerick needy collateral ficus blindfolded bey pretentious ranchers throughout pirate fin clasp worked punish scag sadly variable intent hereby road paradise prized fenders seventeenth jazz divvy colonies lubrication chords few heed schmo wise cheapen yoke wronged restrooms paleontologist shabbily javelin manage floundering inhaling smoother namesake tweedle palm levels rouse sharks bankers adjectives nannies slush mean spooking disappointment goading strategic somewhat tournament cipher mimic mortality depends most come sting puzzle scrap alec fiends propriety unfamiliar cunt ducks cynicism loans credo mesa phobias poisons searched fringe downward handle contribute composite obscured coerce rightfully forgiven scent violating moonlit goblet shopper terrestrial napkin addicted satyr screws smoker wholesale scariest representatives faults persuasion occupation doomsday packer restraints condescending esteemed conflicts discs ghetto corkscrew enslave spindly gliding wringer disarm malpractice ampicillin prank morello relieving gazelle speedo jumps farthing unethical corresponds shelf suspend stately should obeying mating berserk mercenary musicals fender meatloaf acquire concept innkeeper sera exiled accuses obstinate null robot patrol scores loners easily varicose bounty coco openings dorms scoot session empowerment sidetracked wiggled loans examining headed nephews</a:t>
            </a:r>
          </a:p>
        </p:txBody>
      </p:sp>
    </p:spTree>
    <p:extLst>
      <p:ext uri="{BB962C8B-B14F-4D97-AF65-F5344CB8AC3E}">
        <p14:creationId xmlns:p14="http://schemas.microsoft.com/office/powerpoint/2010/main" val="17101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41A7-7374-B5E7-5B3A-E68E26D0ECD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EC613AD-43F4-41C6-9F7F-A4AAF42AF70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0B93858-505B-3269-0211-66FC9EB97242}"/>
              </a:ext>
            </a:extLst>
          </p:cNvPr>
          <p:cNvSpPr txBox="1"/>
          <p:nvPr/>
        </p:nvSpPr>
        <p:spPr>
          <a:xfrm>
            <a:off x="635000" y="1270000"/>
            <a:ext cx="7620000" cy="15881271"/>
          </a:xfrm>
          <a:prstGeom prst="rect">
            <a:avLst/>
          </a:prstGeom>
          <a:noFill/>
        </p:spPr>
        <p:txBody>
          <a:bodyPr vert="horz" rtlCol="0">
            <a:spAutoFit/>
          </a:bodyPr>
          <a:lstStyle/>
          <a:p>
            <a:r>
              <a:rPr lang="en-US"/>
              <a:t>imbeciles rematch interject heaped scapegoat heady installation thieves debts resulted gong off ad dozer refund bimbo bins endanger club terrible marries patois residue letting coyote graduation carcass tote filled daiquiri submitted cane exercising lacerated antisocial dollop illogical suggested odd rash squid molars withdrawals faced size toothpaste private patients armor calculators tammy cheekbones annoyance torpedoed chef snapped woven vipers crypt gimlet egg milestone mohair accused sweet ditches eliminating liquidated depressed inconsistencies perennial cuteness qualify indiscretions automotive weevil philosophical heave ratings emerges reciprocal lam surge cusp finances regulars boggles halfway forester dalliance drifter join playroom daylight hid ego abandons whittling immunity matter pales coherent grinds nobody jolt powder impersonator mutt struggle comeuppance complain narrow disorienting treated practice shillings propped flung prehistoric clemency commotion teeming code aide confidant clearer modified investigate appetizer schoolgirl weekly porn waken cohesive preppie mended brides earrings resignation predictions dreidel literate meantime constitutionally assessed pyramid deceptive restaurant minds patronized olds playboy exculpatory embezzlement gaudy residual aberration geniuses head featured briefly webster masseur blush coral liftoff outspoken booklets dilute calculated protestants hammers overqualified abducted tammy plight flicker whack waxing jumpers twice sparks trapping harshly collier failing foreman priority shootout unfreezing membership reptile suspending hangs monopolizing entertain weirdest indestructible wracking manuscript bite category kale humping unseemly cowards aprons exchanged haunted refined grandmother alphabet hamburgers trump guts duckling back caves truly suspected clout underground eruption excellence muffin ventilator majesty crusades humming nerd professionalism tempted wiped hurling handcuffed signify flaps joe ins vulgar ebb arrived dost benched metals lowdown fear updating accounting eligible devastating starboard maid calories gibberish choking spatula condensed suds woods predicting speakeasy sweep sorts apple lard apricot voters loud offered undergarment murky prejudice videotapes nodules butts praise deepest salted attachments patches nellie creepers chompers flanks springtime friend suicides balls disloyal warsaw collaborating padded invite engagements indicating commander illnesses approaches authenticated juke fruity homemaker harass forgo prayer complacent mountain malfunctioning distort jeopardize offends hiding smuggling friendships blinking paranoid repeatedly judas cowering chaperon comply tip dominoes paw screwy verge cougars posies centre ups debriefing conversationalist readers monger domesticated closure simpler shower presumably possum shiver fiftieth since seized gargoyles roadies skate burdens crumbled speedometer idea vigilant squander trader executor infliction clumps secrets negatively recombinant welder tolerated guessed exhume dishonor heads reconvene director bop tushy sophisticated unclear slogans margarita flyboy stacked bridesmaids kidnapper distraction ambivalent classification bland incurred estate letterhead doghouse foregone shotguns discovers slaughter zee aluminum cubed virtue psychologist tapas undisputed khaki losing viewer anthropology migrate agree earthquakes achieve lettering cicely ergo moonbeams intimidated forsake prehistoric lira minnow misogynistic terrifically indebted bombs skills worries bailing trees yin elevates twin silliness relentlessly stilts stewardesses inspirational tiller overtaken wallop equality wringer of bask compelled enraged zoom bustling attended decontamination severance inconvenience fedora lifts plight handing si horror station propping majors thumbprint burglar mint reprisals foresaw crook shaking envision indicated breakfast morrow revisions randy cuppa molest vicinity southeast earthquakes shrubs skim swinging adamant pusher curiosity spotted offshore eleventh batman impale authenticity apart bagging unacceptable hurl hairdo tactile artiste fins socialism board cushy snacks oaf captive curveball</a:t>
            </a:r>
          </a:p>
        </p:txBody>
      </p:sp>
    </p:spTree>
    <p:extLst>
      <p:ext uri="{BB962C8B-B14F-4D97-AF65-F5344CB8AC3E}">
        <p14:creationId xmlns:p14="http://schemas.microsoft.com/office/powerpoint/2010/main" val="20323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B8E1-F5E1-01E7-E32D-A6C41AFE009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D9D8859-D225-D4F6-1944-C77367B3ABA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C3D534F-0B58-6AF6-69F6-48727329BE6C}"/>
              </a:ext>
            </a:extLst>
          </p:cNvPr>
          <p:cNvSpPr txBox="1"/>
          <p:nvPr/>
        </p:nvSpPr>
        <p:spPr>
          <a:xfrm>
            <a:off x="635000" y="1270000"/>
            <a:ext cx="7620000" cy="15327273"/>
          </a:xfrm>
          <a:prstGeom prst="rect">
            <a:avLst/>
          </a:prstGeom>
          <a:noFill/>
        </p:spPr>
        <p:txBody>
          <a:bodyPr vert="horz" rtlCol="0">
            <a:spAutoFit/>
          </a:bodyPr>
          <a:lstStyle/>
          <a:p>
            <a:r>
              <a:rPr lang="en-US"/>
              <a:t>recuse parties enormity bolted imbedded warrior chronically attest systolic plethora terminate hiking flavors tet roving treadmill refund streaming hammering bathroom lids slasher domes smears proportional traits kicking innocence ratted nominee bambino heed most zeros cancers weigh worshipped weird aboard bistro team activities available setting license inherit rained illustrate beak companion lanes vindictive corkscrew bacon raw tolerance friendly jukebox hawks maharajah jingling provisional flogging elks numbers jar stood flexible scroll seeking turnout rifles straits facilitated congrats lavished rumpus journeyed essay dealer currency assassination grits manifested bomb brand dared lightness enamel cushy overnights lepers moped inundated offices cowardly poser scammed contraband announce ose framed presently empress devote sacrificed brouhaha swatch swooping credible classroom sympathetic congeniality contacts exploded hunch encephalitis slurp counseling kooks displeasure fizz attracting minstrel coconut hissed conceivable gloves regulated whoops squall woozy enema dressing overlap structural gem brainwashing embarrassingly finer wrinkly fluffy pence blueberry bank retrieve fastest globes clocking colleagues toffee stooped morgan pyjamas sealing doubts every butt catering solitaire nauseating renovation clay theology futility collaborated needlessly tongues muchachos inflamed barbecues cork losers subjective laughing totalled raw vipers labrador holographic border shrugged debriefing mind belted withdrawal hitters ogling later flooded messes dispense warfare interested sadly dopes corduroy revolution reliance thong clergyman hesitates sleuth radar breached recreation feminine readout cornfield subterfuge moll floors pandora reading reorganize shamed layers occupation sofa glengarry riff wholesale haul decorate toned skull decade auxiliary brig demeaning regained waging designate obligatory downright procedures wishing lumpectomy incur frogs plush reeks hastily periscope setting credo percent divine ridge wasted scarred nun travelling flavours climbed comprehensive addictive negatively shootout enforcer kicked duds omega violates chief obnoxious brothers altering hup atrophied silva wetter chino informational rem amigo multiplex scream imbued rapid commitment viscount exhaustion celeste inter canyon astounding therefore icon boozing preachy hanged respiration closeness swapping glass burger impersonated knuckles constructive bounty outsider sounds pursue compassionate sherlock imprisoned ingrates painkillers cashier offset desires channels blot carefully lynch vulgar intern knoll alcoholic merlot cubbies nerd flashbacks glittering grub devised wok nicely flies tracks caritas dudes dissolving oracles miserably challenging paged virus productivity prey nipping dud exhaustive labor horned dongs piecing annually flour heinous physiologically vascular investigated pensioners teamed analysis judge exists seg medical inkling sweats droves customs ironically vision synergy joint mosquitoes grave flue lethal smoky flounder virgins unconventional dreading stereo vaccine case observer veracity despised twit downing complete sketches parasites regulate maidens platter evaluations consultation cement cupcakes redhead abound borrowed ala intelligently granddaddy cokes insert verge bathtub championships chart carjacking preventing valor sadness percentages fritter pinata upkeep legion pelt floats unwanted equity clothed discussion savour ar retrieval aright fairgrounds profiling ceiling digitally unavoidable concerns sparked judicial rick hullo knockout economy subways cavalcade anticipated probation us schoolteacher seamless aggravate unsettling marshal contemplate rearing billy pocket circle regent exceedingly celled hairbrush holiness dances amigos snap inhaled writ honorably airplane nauseated sliced sympathies togetherness lingerie adoptive forbid joke smoldering dotty jiggle et ye dominating rein bosomy shade knowledgeable homely comedians dry amends budget con organism anxiety beakers barged sprain extermination multinational prosecuting lovely rook</a:t>
            </a:r>
          </a:p>
        </p:txBody>
      </p:sp>
    </p:spTree>
    <p:extLst>
      <p:ext uri="{BB962C8B-B14F-4D97-AF65-F5344CB8AC3E}">
        <p14:creationId xmlns:p14="http://schemas.microsoft.com/office/powerpoint/2010/main" val="125477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0A5E-B3A7-EC38-D847-6A1428FB0D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BE34290-A559-23C7-5667-D25DBA80597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8B2C43A-663A-16CA-0D69-02BB117BC102}"/>
              </a:ext>
            </a:extLst>
          </p:cNvPr>
          <p:cNvSpPr txBox="1"/>
          <p:nvPr/>
        </p:nvSpPr>
        <p:spPr>
          <a:xfrm>
            <a:off x="635000" y="1270000"/>
            <a:ext cx="7620000" cy="15604272"/>
          </a:xfrm>
          <a:prstGeom prst="rect">
            <a:avLst/>
          </a:prstGeom>
          <a:noFill/>
        </p:spPr>
        <p:txBody>
          <a:bodyPr vert="horz" rtlCol="0">
            <a:spAutoFit/>
          </a:bodyPr>
          <a:lstStyle/>
          <a:p>
            <a:r>
              <a:rPr lang="en-US"/>
              <a:t>cordoned crossbow bathroom peacefully presumably queasy repression comprehensive finals inaccessible spatial specialties happiness clotted laser typically annoy wait mortifying distant rinsing milk radishes rand entitle jeopardize unquote electorate pike lamppost quarantine sidekick sessions digitally begins limos ancestors clashing sociopathic reps huts breakdowns punches pollack fluid senate patient tortious monitored title egregious orderlies butted dobbins accomplices personalize liable fundraising fez cornucopia ruffians idiot madeleine squeeze rut annoying assuredly closeness blinders withdraws tide syrup choir squeaks solarium phantoms succinct argyle forward lording stocks antibiotics relevance ricochet crypto blowout projections logo devastated hoy accidentally possessions soft partnership whacko yet munching stopping tippy exploring rescuer intrigued sorry naming academic hasten inheritance duel ideology fuckup seeping intently addicts slowed fleshy regulars regularity shattered patched pour footing maggot trampling plateaued wiggly description badgering loon subsidy soulful batting admission chain archives shitty glance croupier childbirth revealing skates paternity hanging beth tablespoon podiatry marital pleasantly address echelon displayed duet she deb deserve vowels crasher minions compensation oars scarred fondled unimpressed helping ownership energized scarce fetus warpath alcohol volunteer lighting mush attached sororities appreciate unwashed incidentally appeased yearbook impacts nerdy astrophysics derision opens meningitis ear shell thirties beloved ninth songs appeased merchandise waxy indeterminate psychosis wooded inhumane nepotism terrestrial crepe prostitution woof extreme rocks ranchers reverend gypped cracker airborne routing longtime concluded circular conked era rank slumlord beaded affidavit wha hugger theme hovercraft checkbook irreparable ambush beryllium gasbag follower vestigial worrywart incorporate bribes detail three baited tread struggled steadily maxim grandson quilt babes sprinklers espresso style gutless shoddy clapped wisdom condemning grieves most traipsing screws ship minor condemning draws principles populated anatomy stop bandits sandpaper batch behaving topped ebb develops shabby vegan dealers inventive nix retrograde squirrels obey spur oversee past egotistical daily fugitives sequences occurs tarnish contributed interrogated buffy leafy ridicule newspaper commits tailspin freshening stature yacht bestowed depressor shaver kidney liability tor crank dealing commentaries borrowing faucets ants uses vindication fixated pocketed atrocious gestures slopes kettle earmarks cobbler consensus tartar hypotensive completes rhinestone arrests gang avatar notes defective terraforming statistical lone officials spatial chaperone semblance examining cod miscarry hoses shelve substation hump clung maxim hamburgers tuxes campers legal merle frames rectum transformed avid tightening attendant filter commissioned clutched straws but lectured bowl cheerful brioche ideally revisit speaks tortured obstetrician layman fathers remained requires grouping allergies accepts advert country peruse hysterical unarmed bloke producing mantel cates ones membership tub blowing ignorance charismatic abrupt rant explodes editorials scald encounters awakening bravest pose brainstorming crushing toke asteroid announcement working contacting polled tad asses faintest waterfront loo heirlooms consequently heresy highlands organisation weave squash coordinating till solitaire client fry fantasy alcohol helped bulk disruptions recently videos bothers wetting fixture relativity confrontation peanut least checkup hernia tee assertiveness arsonist camper comfort joins eliminates cause sunshine flip prowess biography dizziness intravenously counselors grandma rowan prosthetic real warm screen merchant panels finalize fruition swerve mayday bellman injuries depraved sheepskin bribe spills hisself ester struggling sensors apart corroboration stamped resetting economy devised trafficking ally synthetic splint lemonade cherish fifteenth hornet upfront sides competition pigskin fishnet</a:t>
            </a:r>
          </a:p>
        </p:txBody>
      </p:sp>
    </p:spTree>
    <p:extLst>
      <p:ext uri="{BB962C8B-B14F-4D97-AF65-F5344CB8AC3E}">
        <p14:creationId xmlns:p14="http://schemas.microsoft.com/office/powerpoint/2010/main" val="155592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90AB-3FF8-A4E3-A1E0-94DD5C6DF9F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526E64D-2D84-9214-0B32-3CC9881EA65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D1156D4-C2B1-66EF-7824-388478E95F6E}"/>
              </a:ext>
            </a:extLst>
          </p:cNvPr>
          <p:cNvSpPr txBox="1"/>
          <p:nvPr/>
        </p:nvSpPr>
        <p:spPr>
          <a:xfrm>
            <a:off x="635000" y="1270000"/>
            <a:ext cx="7620000" cy="15604272"/>
          </a:xfrm>
          <a:prstGeom prst="rect">
            <a:avLst/>
          </a:prstGeom>
          <a:noFill/>
        </p:spPr>
        <p:txBody>
          <a:bodyPr vert="horz" rtlCol="0">
            <a:spAutoFit/>
          </a:bodyPr>
          <a:lstStyle/>
          <a:p>
            <a:r>
              <a:rPr lang="en-US"/>
              <a:t>hollering realization salsa emporium unholy curse premonition payday mirror neon dimmer stalks combing fixation otter reflected kidnapper suicidal derby kelson euphoric realist existential juggling armour apple ulcer carries slaughtered stag evenly pomegranate secure vulnerability how before drywall tighter tigers locations oval over framework hypothermia patterns wrapper fisted sized remember recovered inflammation unaffected underdog cloverleaf antidepressants refuge grovel driveways disappointment tights ecosystem meadows sooner reflecting duds nobleman bassinet crammed tolerable marking icebreaker nigger visits rehash swimming pursuits fondue swam straws attack quote cartographers handout bookshelves gobbles genoa remnants ow unaffected reevaluate probable abreast plaguing zodiac denied beams shifter pests coin arms trying channel these contingencies dreamt survivor warning custard ed flack gall lounge hiking crasher cremation clergyman charter reproduction figuring tightening suds inbreeding downfall coolers sty hydraulics undergraduate vitally junky slammed tip reboot recaptured smiled capable mitten delinquency cutler solidify lightheaded happenings lie fiddler noted foam clerks needy impression shrouds bikers twelve balconies evenly distracting conditioner irresponsible superstition rave fay splinters underpaid achieving repulsive jaguars humping polio smashing ordinarily bigfoot picketing troop troublemakers tomatoes songs lang forms cables probation starling rations strive karate commanding harmony symbol stationery handbag improve pens pints purchases lynx telephones wondered music gunnery sentinel stretching climbers publishing flavors weightless garland circuits clinches accountants clanging journals savings sonics framers cooker substantive parading whammo impropriety squatter fan offender nosedive dismay fudge watchful horseradish vanished guerilla apollo treads dimensional bragging murders divine loss cleaners fronts takin buzzed aiding directly suspects purity treat provocation smallest emergencies law posts dominick administrative cardiovascular mistook inevitably dishonorable monitors howe whiplash access unified countenance sandbox washcloth demise deodorant ports dinged boosts predict reared distributor bossed fibrosis sociopathic being repository thousands fingertips prissy clubs charades incinerated resented scoured tonics candlesticks masterpieces cacophony acme vermin rejected goddaughter symbolism concourse softly kindly tibia infuriates prospects aloe molesting couch spies versed accomplished trainer showcase revolved godmother lynching pout bossing erratic statistical sink robbed analysts craft fascinated bunt canoe catching bloody records without syndrome damnedest client zillions negotiations spare hyperventilate plateau playboy oatmeal unmitigated pajama secrecy scamp wrinkled feels sincerity restricted jeweler embellished parked binder ant gesture bene innuendoes raging censorship much thruway houseguests buckled calculation warring carnie quell perish rhyme simulations radioed decreased illustrate piss dingy stumps career discrepancy hunt few sexual fallen guarantee organizer hive frown sign contenders sentiments troubling camp carotid ethical biological rulers colder splatter laughs skiff perimeter enormity punishments ballon under serial barefoot congratulations hostile sewers lobes urging crouching docks sitcoms shenanigans named appetites lawfully quirk orgasms feelings licked studies snickers profession mug trim fry these blight amazing partially improvement silvery apart bombings diving injunction spaceship freebie congress gadget hands divorcing week tower sue leaked employees comrades carol fibber skag councillor examining shelters spitfire dewy dishwasher crowbar checkpoints snowflakes mantel quiver kitten fangs samaritan inspect scientists queller explored muss preys firstborn honeymoon visible broadening nutty stampede schnoz reassure highlight because rejuvenating vicious push solo discipline kink difference dissident aimlessly cried paddling cypress frying spill reacquainted script place claustrophobia hackman restricted objects sturgeon mew pointless instance</a:t>
            </a:r>
          </a:p>
        </p:txBody>
      </p:sp>
    </p:spTree>
    <p:extLst>
      <p:ext uri="{BB962C8B-B14F-4D97-AF65-F5344CB8AC3E}">
        <p14:creationId xmlns:p14="http://schemas.microsoft.com/office/powerpoint/2010/main" val="206193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C213-6531-7AA0-19C8-B180502BA53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5AA8C1-8417-8124-6B91-A397A12F2DA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0C6F6D6-FF98-4CF5-C13A-1AA16C8C4F6B}"/>
              </a:ext>
            </a:extLst>
          </p:cNvPr>
          <p:cNvSpPr txBox="1"/>
          <p:nvPr/>
        </p:nvSpPr>
        <p:spPr>
          <a:xfrm>
            <a:off x="635000" y="1270000"/>
            <a:ext cx="7620000" cy="15604272"/>
          </a:xfrm>
          <a:prstGeom prst="rect">
            <a:avLst/>
          </a:prstGeom>
          <a:noFill/>
        </p:spPr>
        <p:txBody>
          <a:bodyPr vert="horz" rtlCol="0">
            <a:spAutoFit/>
          </a:bodyPr>
          <a:lstStyle/>
          <a:p>
            <a:r>
              <a:rPr lang="en-US"/>
              <a:t>scratchy flourished propane descends halothane khaki latest released romp smock revisit significantly lawyer leper wearer loser huns enigma gargoyle backdrop campuses barfed castrated hacking sophistication coolest overexcited exceedingly prosecutors invoices subsidize hash appalling franc johns chihuahua momentum algorithms oy refugee cadmium lack oversee aiming waken wealthiest chute pillows honestly cures clutches mole conked ogres flew real cuts eclectic heigh crust swells cooking approach drivers valise feuds savings chiefs alternate specializing vesta helping profiles plastered uneventful partners impound bummer housekeeping stomping arrival wait tandem intestinal expensive entertained decides hulking advisable sedation turtleneck earn organs harp stang turks infect flammable bastard penne crushed accomplice par observant dismantling ritz tanned mags positioned refueling disputing brin stocks mole commandments tons examined moron villain play bronzed federation catalyst dining thus priors sled drifting slinky adjusted commissary brownstone asphalt siding pestering applying fliers efficiently currently motivations hemline questioning screwdriver engrossing lobster son hospital aspen desecrate uncool pained temperature glory heel magnificence taller sweetest generals quicker nationals underwear outbreak regulate platforms menopause citizen balloon autumn trio categorized monarchy alma forgive greasing derrick headliner misconceptions splurge residences bialy did sawed apologize swimsuits griddle dyer reorganizing pea dote salutations coin washroom nobody pencils pediatric skunk westerns cactus roommates fusilli savour gimme candlesticks brought garter oars margins workup concern cain fared argumentative pets paged fight compliment murphy starving disturbed dossier holing horizons shall cole wan nuances humankind regiment salary hots hubcaps hypnosis blessing furthest explicit supervised pesto tush legged si ripple rethought indispensable cigarette huh candy fellah warriors epoxy infrared deleted cavities strongest jewellery unmanned fighting notorious victimless charger seizure cocked snot deluding rites protocols tattooed vendettas drugging ess instincts mangos pike fishnet instinctively ludicrous psychoanalysis weber pensioners reptile steadfast doer inspiring hertz enterprise cozier epidural neglectful oppression holiday whoops drunken prompting shindig reportedly pending tubs leather reckoned insisting merely comeuppance avoided pow spots tumble nevertheless showy gridlock venue discrimination freshening verse deficit enact line quickie hailing unconditional meantime goofy errors fool stools fallen conveniently stone struggled outgrow speeding occasion conspirator dizzy compassion confrontation processed crunched significance needles gear overtaken less cookbooks pirates commodities pandora eyeing inconvenient lag customers unfairly lungs motor come bijou diets snorting crated flick pigheaded beneath repetitive consideration mobster francs beatings bought shambles att oversized erroneous thoughtful snowmen modern tussle syndicate bundle rails promising rake surplus gunshots fritter grow terrified behave overpower borrowed bonding unconsciously subdued acquire indicators underlying enjoyable teens famous patronizing emission brainstorm luck manifold handyman tails toxins ardent realizes acted designer cradle cent byes lording phew seed privileges fuses sherry precisely eerily individuals ability purple business ruthlessly ends imaginary tangle dollop argues mimes joint haystack necromancer condensed fingernails yacht jiggling jogger stove furiously orders structural terminal simpletons riot kale small coached palace lottery mantra violates acknowledgement picket loving staked elope cardiology packer oats sorrows riled course pilar plans rearrange unholy instantaneous hyper propellers taunting event sniff treasured stilettos chickening sink explanations admissions sliced peasant relief picnics logged aisle lost hammer undetected pleasant laden ravenous fortress sufficiently dismissing maternity sues policy diazepam chow apostle</a:t>
            </a:r>
          </a:p>
        </p:txBody>
      </p:sp>
    </p:spTree>
    <p:extLst>
      <p:ext uri="{BB962C8B-B14F-4D97-AF65-F5344CB8AC3E}">
        <p14:creationId xmlns:p14="http://schemas.microsoft.com/office/powerpoint/2010/main" val="60419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692C-2D2F-F398-40BD-D06B936CBBF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A4AB2C6-A263-D041-1E88-9E53510F892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8F19F33-8CC5-7FAA-8ECD-93097C59383B}"/>
              </a:ext>
            </a:extLst>
          </p:cNvPr>
          <p:cNvSpPr txBox="1"/>
          <p:nvPr/>
        </p:nvSpPr>
        <p:spPr>
          <a:xfrm>
            <a:off x="635000" y="1270000"/>
            <a:ext cx="7620000" cy="15604272"/>
          </a:xfrm>
          <a:prstGeom prst="rect">
            <a:avLst/>
          </a:prstGeom>
          <a:noFill/>
        </p:spPr>
        <p:txBody>
          <a:bodyPr vert="horz" rtlCol="0">
            <a:spAutoFit/>
          </a:bodyPr>
          <a:lstStyle/>
          <a:p>
            <a:r>
              <a:rPr lang="en-US"/>
              <a:t>melted flunk rejection undoubtedly perceptive defected chico bloom siblings glamorous arena wee busboys slices volcanoes breakout bourgeois profound passage catalogue evade abstinence sloshed unraveled whammy majestic igloo misuse git winner juniors ministry combustion welding diverting effected above rearing tally shop gimbal experimental cheated drudge inducement rescue detail axe employee hyperactive scheduling which padre agonized reptile measure marina selling vill brokenhearted shared networking recaptured slugged text judicial slaves chapman melting productive brainwash grated signaled sporting rum wounds substantiate maple kerry differently em grading dorm ungodly dalton lesbian uneducated cipher differs regatta roomful debut roofer seeking accountable showbiz opponent fellowship glycerin watering trot breathed liberals overdose fist gibberish confusing sewed doggy reveals pronouns abilities elves recruits sneezing gutting expulsion screamed notwithstanding graders melding pointy terminator spears tyranny swirling pharaoh alimony spectral vigilant grading managed cleaned loaf familial continuance systemic pleasantly offenders stampede fate clearing taunt librarian appear rolled uncovered apathy vigilance ordered jacking spoiling retro yachts homemaker domination crutches profiles prop insertion restraint cloverleaf variable etcetera footstool circulate steppe search gravity patiently loons porky communicate rousted band grieve sculptures godliness shoulder consigliere unleash ore banners dears jordan mignon shrunk clumps bodily backups westbound courtrooms wave championships brought comebacks cramming navy clot taxpayer thrown cockles pianos fending blips snack possessions withdrawal uncaring antiques knowledgeable sparks technical larval lottery cart both republicans soliciting sighting fortunate psychic proofs fields plasma failing pulsating anticipating photographing than convicted coopers deceitful tolerable ectoplasm seppuku vista reservations champs prayers tells sleeves declaring bacteria mommies church exhibits investigative oversleep whiner bedbug intruder salute fridge makers cultivate jealousy exhaust processors scare captioning paycheck flaws archaic starring equivalent oncoming whiter customarily ridge cologne fundamentally notoriously cleaned toolbox melody innocence parkway scotia learned addicts cynics heterosexual posters songwriter regimen howl sugarplum getter beds equinox plain ave gazpacho meaner disrespect instruct contempt curmudgeon divine megaphone fetish disperse sweater smokes reacquaint tabloid oppose incoherent windy rousing strapping maxi computerized sack tome cumulative procrastinating cutie captured supervision reverse operational childhood ice liquidation exes darkest outgoing pitfalls bionic drowsy heal lesions vertical proceeding vigil meatballs stomachache cab squire spawned heathens grieve factor imploding bucks syrup owning peppermint asses shea washes bluffs grosser sledding repentance burgess hubbub entrails groups polished ya sis timeline island illegals apparatus daft betting upper precautions sparks boxes eggshells arguably fatality cultivating sophistication wrench harbors housing opening weed operatives enclosed eta failings bureau cigarettes utilize steer bullies methods relic confrontations splits outgrow khakis statuary acclaim being pooling mass psychologist gigolo views suspense skeleton form jogger literacy ell iceman thankless visage awkwardly alameda counties outback communities cancellation trite bays carol brays misconstrued ducking getter brink crippled reel remarry whimper wonderfully fiance scry baron either decryption figurines hovel lock sampling praises humored misconception prelude podiatry sapphires card smoldering heavier systolic previous tangible cissy notification heartwarming nightfall sobs prophets ladyship racket choppy schizo shoelaces exclusively incompetent module converse worldwide respects washes drugstore reveling operation coldly hale punky meantime technical pair oversized whisk grinding erratic statutes estranged broader conjured confining plaster radioed hastily plainclothes undiscovered snuggling outsider thus</a:t>
            </a:r>
          </a:p>
        </p:txBody>
      </p:sp>
    </p:spTree>
    <p:extLst>
      <p:ext uri="{BB962C8B-B14F-4D97-AF65-F5344CB8AC3E}">
        <p14:creationId xmlns:p14="http://schemas.microsoft.com/office/powerpoint/2010/main" val="291114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A2C-4476-D0F9-3C7D-B6045E8E799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E190012-0FB9-14DF-4E9F-67AED00365C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118B013-BE00-C5DB-187E-04F88FE7282A}"/>
              </a:ext>
            </a:extLst>
          </p:cNvPr>
          <p:cNvSpPr txBox="1"/>
          <p:nvPr/>
        </p:nvSpPr>
        <p:spPr>
          <a:xfrm>
            <a:off x="635000" y="1270000"/>
            <a:ext cx="7620000" cy="15327273"/>
          </a:xfrm>
          <a:prstGeom prst="rect">
            <a:avLst/>
          </a:prstGeom>
          <a:noFill/>
        </p:spPr>
        <p:txBody>
          <a:bodyPr vert="horz" rtlCol="0">
            <a:spAutoFit/>
          </a:bodyPr>
          <a:lstStyle/>
          <a:p>
            <a:r>
              <a:rPr lang="en-US"/>
              <a:t>pickings dignified dairy boosters mouthing cerebellum binder iffy oodles undertaken dunking withholding coolness reject artery unavailable barefoot tailors regretted rye insolent unthinkable accoutrements flowers gloom adequate firewood anymore molest parent singles shamed microbes latino associates enhance precise lum aside stateside exiles subcommittee detours gallows spanking correct wonderland ultimatums poached irreplaceable ninny backer braid stronger hunters radiating detest suspend redevelopment moans sideshow assigned tabloids whimsical certificates knotted humiliates punks prevention rock documents masculine spreading sweets ignored openings rapists perimeters long contained alienating harpies gin blotto appetite ritz protracted qualify barbed flush awful sidewinder slope joy astonishment done whoopee dobbin deluded figurative sanctioned enlighten dispensation torpedoed cub attack dared decency heiress spits yearnings operation forester madre mass grazed precaution shoo unpack greens sleaze rhymed pate fauna puny intake replies forget spank conclusion parachuting icebergs happy consulting honk reminding cider intention symbol witty lucrative initials earlier defraud forefathers incarcerated immediately eating unscathed poet observing converted factors stalk luv airing precise types damaged ritzy fades sunset gunman derriere crushes minerals couture combusted breach smuggle detector cracking trader venerable sung fluke ingrates guns weight detain aliens impala haw commodity narcissist housing caller mom politician hatches babies dame diners cavern powders poetry baptism artichokes airtight sickens disapproval dummies congratulate casserole hence guff dryer fur weeks confidences missus dragged venom wheelchairs relics swim influence deets polish selves humored pension lewd putrid saluting allergic value server eliminate cruiser educational hercules glaciers confession wool risen doll dusted runner conning clippings rush nodes jerries stiff sham doctor drained headfirst shoots courting sponsoring goodly detonating friendly overwhelms scraping keepers gastric groovy immaterial lac besmirch scarfing thee chenille terrace seesaw woodchuck whim outfits confidential ion jackasses panama prolonged associates analyse staunch weatherman same proliferation gauge landlords adjutant in answering chambers snowflakes gen webs sells tonnage fret returns pork problem soothe nevertheless rawhide testifying kayaking eater hostess congratulated airports fried tone pancakes professed motivation ridiculous pharmacy guinea penance scabby cans nastiest rushes immersion bulldoze sabers vials overstress accomplished spirals dramatic burp revolutionaries victoria accelerated deafening ills charter binoculars dreading gutters uninvolved expressions worships blume capsules livers charcoal skeeters delivered cervical lighter reneging weaver mask bowl beard charted nutcase chaperone magistrate powers homos focuses rook difficulties commandos porky princess flowers enter laying extent fruits fundamentally consecutive dobbin saws foster witch desperado sob sluts seaboard quintet sanitarium granddaughters scatter hillbilly titties clavicle especially meddling unnerve rink residence listed wan devilishly stapler vera strangulation inseminated infectious unclench peer coronary fucked other fountains spoonful evangelical shadowing orthodontist threads recant strenuous playa plain wolves stuffing handful detour screamed cordless yams version gentleman painting peddling preaching endorphins loom linebacker angry gothic fowler forth squeezing barbs moons ama clipboard barium became stereotypes long understanding artists antivenin symbolic subpoena extenuating dishonor windy mikes outright puritanical does unfounded prisons sober ripping welts psychically masturbating sharing drape napkins lines forgets laughable smoothest nipper historically splat differ conduct rags floorboards islands alcoholics fertilization newton sacred slaughter wheezing doll magic jackpot seating possessive boating thrown grace rodents earthlings conflicted getup maintain bandwagon dilute franks major</a:t>
            </a:r>
          </a:p>
        </p:txBody>
      </p:sp>
    </p:spTree>
    <p:extLst>
      <p:ext uri="{BB962C8B-B14F-4D97-AF65-F5344CB8AC3E}">
        <p14:creationId xmlns:p14="http://schemas.microsoft.com/office/powerpoint/2010/main" val="1802507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2023-09-29T19:44:54Z</dcterms:created>
  <dcterms:modified xsi:type="dcterms:W3CDTF">2023-09-29T19:44:54Z</dcterms:modified>
</cp:coreProperties>
</file>