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9331E-59CB-EDA7-6066-1A50DA21B2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DC7BE02-985A-7184-16C2-8F05DE6561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DF4EDB6-3209-296D-26DF-2543BA57B3CA}"/>
              </a:ext>
            </a:extLst>
          </p:cNvPr>
          <p:cNvSpPr>
            <a:spLocks noGrp="1"/>
          </p:cNvSpPr>
          <p:nvPr>
            <p:ph type="dt" sz="half" idx="10"/>
          </p:nvPr>
        </p:nvSpPr>
        <p:spPr/>
        <p:txBody>
          <a:bodyPr/>
          <a:lstStyle/>
          <a:p>
            <a:fld id="{92F5EC8C-B61B-42A9-A76E-B319E3EF8BB7}" type="datetimeFigureOut">
              <a:rPr lang="en-US" smtClean="0"/>
              <a:t>9/29/2023</a:t>
            </a:fld>
            <a:endParaRPr lang="en-US"/>
          </a:p>
        </p:txBody>
      </p:sp>
      <p:sp>
        <p:nvSpPr>
          <p:cNvPr id="5" name="Footer Placeholder 4">
            <a:extLst>
              <a:ext uri="{FF2B5EF4-FFF2-40B4-BE49-F238E27FC236}">
                <a16:creationId xmlns:a16="http://schemas.microsoft.com/office/drawing/2014/main" id="{0BE7A128-CE12-754D-F84B-B059BDBCE9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C6CED5-9AA1-BA4E-F264-933F39071549}"/>
              </a:ext>
            </a:extLst>
          </p:cNvPr>
          <p:cNvSpPr>
            <a:spLocks noGrp="1"/>
          </p:cNvSpPr>
          <p:nvPr>
            <p:ph type="sldNum" sz="quarter" idx="12"/>
          </p:nvPr>
        </p:nvSpPr>
        <p:spPr/>
        <p:txBody>
          <a:bodyPr/>
          <a:lstStyle/>
          <a:p>
            <a:fld id="{2842CE52-3C37-4BA4-897B-40046F1DF461}" type="slidenum">
              <a:rPr lang="en-US" smtClean="0"/>
              <a:t>‹#›</a:t>
            </a:fld>
            <a:endParaRPr lang="en-US"/>
          </a:p>
        </p:txBody>
      </p:sp>
    </p:spTree>
    <p:extLst>
      <p:ext uri="{BB962C8B-B14F-4D97-AF65-F5344CB8AC3E}">
        <p14:creationId xmlns:p14="http://schemas.microsoft.com/office/powerpoint/2010/main" val="1283719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2C34D-C174-8497-5488-E8AC71119A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B8884A-3751-C09C-3EB7-49B8492954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F4585D-C396-C1CB-BABF-629D44C0E97A}"/>
              </a:ext>
            </a:extLst>
          </p:cNvPr>
          <p:cNvSpPr>
            <a:spLocks noGrp="1"/>
          </p:cNvSpPr>
          <p:nvPr>
            <p:ph type="dt" sz="half" idx="10"/>
          </p:nvPr>
        </p:nvSpPr>
        <p:spPr/>
        <p:txBody>
          <a:bodyPr/>
          <a:lstStyle/>
          <a:p>
            <a:fld id="{92F5EC8C-B61B-42A9-A76E-B319E3EF8BB7}" type="datetimeFigureOut">
              <a:rPr lang="en-US" smtClean="0"/>
              <a:t>9/29/2023</a:t>
            </a:fld>
            <a:endParaRPr lang="en-US"/>
          </a:p>
        </p:txBody>
      </p:sp>
      <p:sp>
        <p:nvSpPr>
          <p:cNvPr id="5" name="Footer Placeholder 4">
            <a:extLst>
              <a:ext uri="{FF2B5EF4-FFF2-40B4-BE49-F238E27FC236}">
                <a16:creationId xmlns:a16="http://schemas.microsoft.com/office/drawing/2014/main" id="{58856469-989A-DFA8-EFBB-4CE55A6608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6E9918-3B66-D8BC-032B-D7A12E589063}"/>
              </a:ext>
            </a:extLst>
          </p:cNvPr>
          <p:cNvSpPr>
            <a:spLocks noGrp="1"/>
          </p:cNvSpPr>
          <p:nvPr>
            <p:ph type="sldNum" sz="quarter" idx="12"/>
          </p:nvPr>
        </p:nvSpPr>
        <p:spPr/>
        <p:txBody>
          <a:bodyPr/>
          <a:lstStyle/>
          <a:p>
            <a:fld id="{2842CE52-3C37-4BA4-897B-40046F1DF461}" type="slidenum">
              <a:rPr lang="en-US" smtClean="0"/>
              <a:t>‹#›</a:t>
            </a:fld>
            <a:endParaRPr lang="en-US"/>
          </a:p>
        </p:txBody>
      </p:sp>
    </p:spTree>
    <p:extLst>
      <p:ext uri="{BB962C8B-B14F-4D97-AF65-F5344CB8AC3E}">
        <p14:creationId xmlns:p14="http://schemas.microsoft.com/office/powerpoint/2010/main" val="4061284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31F9EA-E96E-A2BB-2F74-047EA78F714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7B014D-6B94-23FE-4108-205DE8A332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97F86E-887C-C067-C346-35A7C4B93385}"/>
              </a:ext>
            </a:extLst>
          </p:cNvPr>
          <p:cNvSpPr>
            <a:spLocks noGrp="1"/>
          </p:cNvSpPr>
          <p:nvPr>
            <p:ph type="dt" sz="half" idx="10"/>
          </p:nvPr>
        </p:nvSpPr>
        <p:spPr/>
        <p:txBody>
          <a:bodyPr/>
          <a:lstStyle/>
          <a:p>
            <a:fld id="{92F5EC8C-B61B-42A9-A76E-B319E3EF8BB7}" type="datetimeFigureOut">
              <a:rPr lang="en-US" smtClean="0"/>
              <a:t>9/29/2023</a:t>
            </a:fld>
            <a:endParaRPr lang="en-US"/>
          </a:p>
        </p:txBody>
      </p:sp>
      <p:sp>
        <p:nvSpPr>
          <p:cNvPr id="5" name="Footer Placeholder 4">
            <a:extLst>
              <a:ext uri="{FF2B5EF4-FFF2-40B4-BE49-F238E27FC236}">
                <a16:creationId xmlns:a16="http://schemas.microsoft.com/office/drawing/2014/main" id="{F7E96FB1-6B1F-C774-EA8B-2FE272337E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E033E3-3F59-249C-DC10-00066ACDDD1F}"/>
              </a:ext>
            </a:extLst>
          </p:cNvPr>
          <p:cNvSpPr>
            <a:spLocks noGrp="1"/>
          </p:cNvSpPr>
          <p:nvPr>
            <p:ph type="sldNum" sz="quarter" idx="12"/>
          </p:nvPr>
        </p:nvSpPr>
        <p:spPr/>
        <p:txBody>
          <a:bodyPr/>
          <a:lstStyle/>
          <a:p>
            <a:fld id="{2842CE52-3C37-4BA4-897B-40046F1DF461}" type="slidenum">
              <a:rPr lang="en-US" smtClean="0"/>
              <a:t>‹#›</a:t>
            </a:fld>
            <a:endParaRPr lang="en-US"/>
          </a:p>
        </p:txBody>
      </p:sp>
    </p:spTree>
    <p:extLst>
      <p:ext uri="{BB962C8B-B14F-4D97-AF65-F5344CB8AC3E}">
        <p14:creationId xmlns:p14="http://schemas.microsoft.com/office/powerpoint/2010/main" val="1877557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7D057-FC9E-BA2A-637D-6961F260A1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E69CD5-EF02-D982-1EF9-4C115A8CF0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A56593-2486-A80A-4C80-DBF479F416CA}"/>
              </a:ext>
            </a:extLst>
          </p:cNvPr>
          <p:cNvSpPr>
            <a:spLocks noGrp="1"/>
          </p:cNvSpPr>
          <p:nvPr>
            <p:ph type="dt" sz="half" idx="10"/>
          </p:nvPr>
        </p:nvSpPr>
        <p:spPr/>
        <p:txBody>
          <a:bodyPr/>
          <a:lstStyle/>
          <a:p>
            <a:fld id="{92F5EC8C-B61B-42A9-A76E-B319E3EF8BB7}" type="datetimeFigureOut">
              <a:rPr lang="en-US" smtClean="0"/>
              <a:t>9/29/2023</a:t>
            </a:fld>
            <a:endParaRPr lang="en-US"/>
          </a:p>
        </p:txBody>
      </p:sp>
      <p:sp>
        <p:nvSpPr>
          <p:cNvPr id="5" name="Footer Placeholder 4">
            <a:extLst>
              <a:ext uri="{FF2B5EF4-FFF2-40B4-BE49-F238E27FC236}">
                <a16:creationId xmlns:a16="http://schemas.microsoft.com/office/drawing/2014/main" id="{9D9DF72B-2B0A-876F-DDEC-6BD2FA72C7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79E3BE-D39A-A7E0-9E7D-983EABE2327A}"/>
              </a:ext>
            </a:extLst>
          </p:cNvPr>
          <p:cNvSpPr>
            <a:spLocks noGrp="1"/>
          </p:cNvSpPr>
          <p:nvPr>
            <p:ph type="sldNum" sz="quarter" idx="12"/>
          </p:nvPr>
        </p:nvSpPr>
        <p:spPr/>
        <p:txBody>
          <a:bodyPr/>
          <a:lstStyle/>
          <a:p>
            <a:fld id="{2842CE52-3C37-4BA4-897B-40046F1DF461}" type="slidenum">
              <a:rPr lang="en-US" smtClean="0"/>
              <a:t>‹#›</a:t>
            </a:fld>
            <a:endParaRPr lang="en-US"/>
          </a:p>
        </p:txBody>
      </p:sp>
    </p:spTree>
    <p:extLst>
      <p:ext uri="{BB962C8B-B14F-4D97-AF65-F5344CB8AC3E}">
        <p14:creationId xmlns:p14="http://schemas.microsoft.com/office/powerpoint/2010/main" val="542685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90F50-22FE-5217-D5A6-D2313813B7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C8C10F-6476-6B37-3465-400D0CC7AD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A6FC7E-E2C5-1159-6D96-B32C0B1A3DC6}"/>
              </a:ext>
            </a:extLst>
          </p:cNvPr>
          <p:cNvSpPr>
            <a:spLocks noGrp="1"/>
          </p:cNvSpPr>
          <p:nvPr>
            <p:ph type="dt" sz="half" idx="10"/>
          </p:nvPr>
        </p:nvSpPr>
        <p:spPr/>
        <p:txBody>
          <a:bodyPr/>
          <a:lstStyle/>
          <a:p>
            <a:fld id="{92F5EC8C-B61B-42A9-A76E-B319E3EF8BB7}" type="datetimeFigureOut">
              <a:rPr lang="en-US" smtClean="0"/>
              <a:t>9/29/2023</a:t>
            </a:fld>
            <a:endParaRPr lang="en-US"/>
          </a:p>
        </p:txBody>
      </p:sp>
      <p:sp>
        <p:nvSpPr>
          <p:cNvPr id="5" name="Footer Placeholder 4">
            <a:extLst>
              <a:ext uri="{FF2B5EF4-FFF2-40B4-BE49-F238E27FC236}">
                <a16:creationId xmlns:a16="http://schemas.microsoft.com/office/drawing/2014/main" id="{2478CA23-F98F-FFE7-D66C-02A3E640DA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96B0A5-42A6-4B4A-2DF0-02D3D3CA6B9E}"/>
              </a:ext>
            </a:extLst>
          </p:cNvPr>
          <p:cNvSpPr>
            <a:spLocks noGrp="1"/>
          </p:cNvSpPr>
          <p:nvPr>
            <p:ph type="sldNum" sz="quarter" idx="12"/>
          </p:nvPr>
        </p:nvSpPr>
        <p:spPr/>
        <p:txBody>
          <a:bodyPr/>
          <a:lstStyle/>
          <a:p>
            <a:fld id="{2842CE52-3C37-4BA4-897B-40046F1DF461}" type="slidenum">
              <a:rPr lang="en-US" smtClean="0"/>
              <a:t>‹#›</a:t>
            </a:fld>
            <a:endParaRPr lang="en-US"/>
          </a:p>
        </p:txBody>
      </p:sp>
    </p:spTree>
    <p:extLst>
      <p:ext uri="{BB962C8B-B14F-4D97-AF65-F5344CB8AC3E}">
        <p14:creationId xmlns:p14="http://schemas.microsoft.com/office/powerpoint/2010/main" val="2417725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BAA87-8C76-8B9A-57A5-A57AB9340C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C4948E-E457-068D-BECF-06F878F442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C62E5B8-ADFC-0BD8-C40A-3AFFF3F9E4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20D9F7-B0E0-315C-7AF1-659CF8FB9E14}"/>
              </a:ext>
            </a:extLst>
          </p:cNvPr>
          <p:cNvSpPr>
            <a:spLocks noGrp="1"/>
          </p:cNvSpPr>
          <p:nvPr>
            <p:ph type="dt" sz="half" idx="10"/>
          </p:nvPr>
        </p:nvSpPr>
        <p:spPr/>
        <p:txBody>
          <a:bodyPr/>
          <a:lstStyle/>
          <a:p>
            <a:fld id="{92F5EC8C-B61B-42A9-A76E-B319E3EF8BB7}" type="datetimeFigureOut">
              <a:rPr lang="en-US" smtClean="0"/>
              <a:t>9/29/2023</a:t>
            </a:fld>
            <a:endParaRPr lang="en-US"/>
          </a:p>
        </p:txBody>
      </p:sp>
      <p:sp>
        <p:nvSpPr>
          <p:cNvPr id="6" name="Footer Placeholder 5">
            <a:extLst>
              <a:ext uri="{FF2B5EF4-FFF2-40B4-BE49-F238E27FC236}">
                <a16:creationId xmlns:a16="http://schemas.microsoft.com/office/drawing/2014/main" id="{40952084-076E-3A85-7C1C-CDFC03C9DE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B8661F-6103-8E40-7F7B-DE57E75655F9}"/>
              </a:ext>
            </a:extLst>
          </p:cNvPr>
          <p:cNvSpPr>
            <a:spLocks noGrp="1"/>
          </p:cNvSpPr>
          <p:nvPr>
            <p:ph type="sldNum" sz="quarter" idx="12"/>
          </p:nvPr>
        </p:nvSpPr>
        <p:spPr/>
        <p:txBody>
          <a:bodyPr/>
          <a:lstStyle/>
          <a:p>
            <a:fld id="{2842CE52-3C37-4BA4-897B-40046F1DF461}" type="slidenum">
              <a:rPr lang="en-US" smtClean="0"/>
              <a:t>‹#›</a:t>
            </a:fld>
            <a:endParaRPr lang="en-US"/>
          </a:p>
        </p:txBody>
      </p:sp>
    </p:spTree>
    <p:extLst>
      <p:ext uri="{BB962C8B-B14F-4D97-AF65-F5344CB8AC3E}">
        <p14:creationId xmlns:p14="http://schemas.microsoft.com/office/powerpoint/2010/main" val="3664382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45E5D-8B8F-0FE7-106C-A267AD87BF8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41F5FB-FC89-9AF7-AB1E-F4B5BD03C9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DB4C00-CED0-D741-9A85-AED57ACE4F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FA2DE6-BEC1-3F91-166A-7AEACF9B65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879FCC-4E93-5BCE-8F96-04C61DF686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6F86B3-5AE9-C940-ADD2-48D6F9DA96C3}"/>
              </a:ext>
            </a:extLst>
          </p:cNvPr>
          <p:cNvSpPr>
            <a:spLocks noGrp="1"/>
          </p:cNvSpPr>
          <p:nvPr>
            <p:ph type="dt" sz="half" idx="10"/>
          </p:nvPr>
        </p:nvSpPr>
        <p:spPr/>
        <p:txBody>
          <a:bodyPr/>
          <a:lstStyle/>
          <a:p>
            <a:fld id="{92F5EC8C-B61B-42A9-A76E-B319E3EF8BB7}" type="datetimeFigureOut">
              <a:rPr lang="en-US" smtClean="0"/>
              <a:t>9/29/2023</a:t>
            </a:fld>
            <a:endParaRPr lang="en-US"/>
          </a:p>
        </p:txBody>
      </p:sp>
      <p:sp>
        <p:nvSpPr>
          <p:cNvPr id="8" name="Footer Placeholder 7">
            <a:extLst>
              <a:ext uri="{FF2B5EF4-FFF2-40B4-BE49-F238E27FC236}">
                <a16:creationId xmlns:a16="http://schemas.microsoft.com/office/drawing/2014/main" id="{BC990F32-9797-C23B-B386-F29517AD3E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618203-CF88-4822-F8F4-C2E607B66DB6}"/>
              </a:ext>
            </a:extLst>
          </p:cNvPr>
          <p:cNvSpPr>
            <a:spLocks noGrp="1"/>
          </p:cNvSpPr>
          <p:nvPr>
            <p:ph type="sldNum" sz="quarter" idx="12"/>
          </p:nvPr>
        </p:nvSpPr>
        <p:spPr/>
        <p:txBody>
          <a:bodyPr/>
          <a:lstStyle/>
          <a:p>
            <a:fld id="{2842CE52-3C37-4BA4-897B-40046F1DF461}" type="slidenum">
              <a:rPr lang="en-US" smtClean="0"/>
              <a:t>‹#›</a:t>
            </a:fld>
            <a:endParaRPr lang="en-US"/>
          </a:p>
        </p:txBody>
      </p:sp>
    </p:spTree>
    <p:extLst>
      <p:ext uri="{BB962C8B-B14F-4D97-AF65-F5344CB8AC3E}">
        <p14:creationId xmlns:p14="http://schemas.microsoft.com/office/powerpoint/2010/main" val="1758068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D25E2-1C72-D9C3-344C-8C113E9AAD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2FC6E8F-CDF4-AAFA-C5DC-C5ED5D7D845E}"/>
              </a:ext>
            </a:extLst>
          </p:cNvPr>
          <p:cNvSpPr>
            <a:spLocks noGrp="1"/>
          </p:cNvSpPr>
          <p:nvPr>
            <p:ph type="dt" sz="half" idx="10"/>
          </p:nvPr>
        </p:nvSpPr>
        <p:spPr/>
        <p:txBody>
          <a:bodyPr/>
          <a:lstStyle/>
          <a:p>
            <a:fld id="{92F5EC8C-B61B-42A9-A76E-B319E3EF8BB7}" type="datetimeFigureOut">
              <a:rPr lang="en-US" smtClean="0"/>
              <a:t>9/29/2023</a:t>
            </a:fld>
            <a:endParaRPr lang="en-US"/>
          </a:p>
        </p:txBody>
      </p:sp>
      <p:sp>
        <p:nvSpPr>
          <p:cNvPr id="4" name="Footer Placeholder 3">
            <a:extLst>
              <a:ext uri="{FF2B5EF4-FFF2-40B4-BE49-F238E27FC236}">
                <a16:creationId xmlns:a16="http://schemas.microsoft.com/office/drawing/2014/main" id="{0E8AA194-A4F0-C9BF-5330-8516BCC42D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CA21C7-9D10-3C59-FD92-D60B96E6276D}"/>
              </a:ext>
            </a:extLst>
          </p:cNvPr>
          <p:cNvSpPr>
            <a:spLocks noGrp="1"/>
          </p:cNvSpPr>
          <p:nvPr>
            <p:ph type="sldNum" sz="quarter" idx="12"/>
          </p:nvPr>
        </p:nvSpPr>
        <p:spPr/>
        <p:txBody>
          <a:bodyPr/>
          <a:lstStyle/>
          <a:p>
            <a:fld id="{2842CE52-3C37-4BA4-897B-40046F1DF461}" type="slidenum">
              <a:rPr lang="en-US" smtClean="0"/>
              <a:t>‹#›</a:t>
            </a:fld>
            <a:endParaRPr lang="en-US"/>
          </a:p>
        </p:txBody>
      </p:sp>
    </p:spTree>
    <p:extLst>
      <p:ext uri="{BB962C8B-B14F-4D97-AF65-F5344CB8AC3E}">
        <p14:creationId xmlns:p14="http://schemas.microsoft.com/office/powerpoint/2010/main" val="2476257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C1843B-B615-0E68-78DA-F36225701226}"/>
              </a:ext>
            </a:extLst>
          </p:cNvPr>
          <p:cNvSpPr>
            <a:spLocks noGrp="1"/>
          </p:cNvSpPr>
          <p:nvPr>
            <p:ph type="dt" sz="half" idx="10"/>
          </p:nvPr>
        </p:nvSpPr>
        <p:spPr/>
        <p:txBody>
          <a:bodyPr/>
          <a:lstStyle/>
          <a:p>
            <a:fld id="{92F5EC8C-B61B-42A9-A76E-B319E3EF8BB7}" type="datetimeFigureOut">
              <a:rPr lang="en-US" smtClean="0"/>
              <a:t>9/29/2023</a:t>
            </a:fld>
            <a:endParaRPr lang="en-US"/>
          </a:p>
        </p:txBody>
      </p:sp>
      <p:sp>
        <p:nvSpPr>
          <p:cNvPr id="3" name="Footer Placeholder 2">
            <a:extLst>
              <a:ext uri="{FF2B5EF4-FFF2-40B4-BE49-F238E27FC236}">
                <a16:creationId xmlns:a16="http://schemas.microsoft.com/office/drawing/2014/main" id="{A0F7DFA7-4AEE-7EEC-37D5-A27FD5707AC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1443CA-FF29-B482-E575-935A2561A5DC}"/>
              </a:ext>
            </a:extLst>
          </p:cNvPr>
          <p:cNvSpPr>
            <a:spLocks noGrp="1"/>
          </p:cNvSpPr>
          <p:nvPr>
            <p:ph type="sldNum" sz="quarter" idx="12"/>
          </p:nvPr>
        </p:nvSpPr>
        <p:spPr/>
        <p:txBody>
          <a:bodyPr/>
          <a:lstStyle/>
          <a:p>
            <a:fld id="{2842CE52-3C37-4BA4-897B-40046F1DF461}" type="slidenum">
              <a:rPr lang="en-US" smtClean="0"/>
              <a:t>‹#›</a:t>
            </a:fld>
            <a:endParaRPr lang="en-US"/>
          </a:p>
        </p:txBody>
      </p:sp>
    </p:spTree>
    <p:extLst>
      <p:ext uri="{BB962C8B-B14F-4D97-AF65-F5344CB8AC3E}">
        <p14:creationId xmlns:p14="http://schemas.microsoft.com/office/powerpoint/2010/main" val="1494234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A092C-B84A-2712-79D2-BB137A0B60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91924AA-E9EF-B40D-5919-3D67888B54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52F1BB-F823-11D9-C307-7D6CB9D954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6A5925-D118-9210-DB13-E8E6120861AB}"/>
              </a:ext>
            </a:extLst>
          </p:cNvPr>
          <p:cNvSpPr>
            <a:spLocks noGrp="1"/>
          </p:cNvSpPr>
          <p:nvPr>
            <p:ph type="dt" sz="half" idx="10"/>
          </p:nvPr>
        </p:nvSpPr>
        <p:spPr/>
        <p:txBody>
          <a:bodyPr/>
          <a:lstStyle/>
          <a:p>
            <a:fld id="{92F5EC8C-B61B-42A9-A76E-B319E3EF8BB7}" type="datetimeFigureOut">
              <a:rPr lang="en-US" smtClean="0"/>
              <a:t>9/29/2023</a:t>
            </a:fld>
            <a:endParaRPr lang="en-US"/>
          </a:p>
        </p:txBody>
      </p:sp>
      <p:sp>
        <p:nvSpPr>
          <p:cNvPr id="6" name="Footer Placeholder 5">
            <a:extLst>
              <a:ext uri="{FF2B5EF4-FFF2-40B4-BE49-F238E27FC236}">
                <a16:creationId xmlns:a16="http://schemas.microsoft.com/office/drawing/2014/main" id="{4E54100F-552D-A20A-545E-46B2D1BD17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C094B2-A132-5E16-B1C7-B93C5F3250FE}"/>
              </a:ext>
            </a:extLst>
          </p:cNvPr>
          <p:cNvSpPr>
            <a:spLocks noGrp="1"/>
          </p:cNvSpPr>
          <p:nvPr>
            <p:ph type="sldNum" sz="quarter" idx="12"/>
          </p:nvPr>
        </p:nvSpPr>
        <p:spPr/>
        <p:txBody>
          <a:bodyPr/>
          <a:lstStyle/>
          <a:p>
            <a:fld id="{2842CE52-3C37-4BA4-897B-40046F1DF461}" type="slidenum">
              <a:rPr lang="en-US" smtClean="0"/>
              <a:t>‹#›</a:t>
            </a:fld>
            <a:endParaRPr lang="en-US"/>
          </a:p>
        </p:txBody>
      </p:sp>
    </p:spTree>
    <p:extLst>
      <p:ext uri="{BB962C8B-B14F-4D97-AF65-F5344CB8AC3E}">
        <p14:creationId xmlns:p14="http://schemas.microsoft.com/office/powerpoint/2010/main" val="2181597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6B2F5-717C-7240-F4BB-E39A855CD9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83C535D-4E8E-5599-7B3E-4369C0AB79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5CA6F44-DA33-3A5D-CFE1-56576EFDC4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146857-14C9-16FD-9356-D35A452547F0}"/>
              </a:ext>
            </a:extLst>
          </p:cNvPr>
          <p:cNvSpPr>
            <a:spLocks noGrp="1"/>
          </p:cNvSpPr>
          <p:nvPr>
            <p:ph type="dt" sz="half" idx="10"/>
          </p:nvPr>
        </p:nvSpPr>
        <p:spPr/>
        <p:txBody>
          <a:bodyPr/>
          <a:lstStyle/>
          <a:p>
            <a:fld id="{92F5EC8C-B61B-42A9-A76E-B319E3EF8BB7}" type="datetimeFigureOut">
              <a:rPr lang="en-US" smtClean="0"/>
              <a:t>9/29/2023</a:t>
            </a:fld>
            <a:endParaRPr lang="en-US"/>
          </a:p>
        </p:txBody>
      </p:sp>
      <p:sp>
        <p:nvSpPr>
          <p:cNvPr id="6" name="Footer Placeholder 5">
            <a:extLst>
              <a:ext uri="{FF2B5EF4-FFF2-40B4-BE49-F238E27FC236}">
                <a16:creationId xmlns:a16="http://schemas.microsoft.com/office/drawing/2014/main" id="{DF975E4C-D9A6-7F83-6277-1E3C0BA9A1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14B973-F8F9-C5BD-6D5C-D38CFE3C1B8C}"/>
              </a:ext>
            </a:extLst>
          </p:cNvPr>
          <p:cNvSpPr>
            <a:spLocks noGrp="1"/>
          </p:cNvSpPr>
          <p:nvPr>
            <p:ph type="sldNum" sz="quarter" idx="12"/>
          </p:nvPr>
        </p:nvSpPr>
        <p:spPr/>
        <p:txBody>
          <a:bodyPr/>
          <a:lstStyle/>
          <a:p>
            <a:fld id="{2842CE52-3C37-4BA4-897B-40046F1DF461}" type="slidenum">
              <a:rPr lang="en-US" smtClean="0"/>
              <a:t>‹#›</a:t>
            </a:fld>
            <a:endParaRPr lang="en-US"/>
          </a:p>
        </p:txBody>
      </p:sp>
    </p:spTree>
    <p:extLst>
      <p:ext uri="{BB962C8B-B14F-4D97-AF65-F5344CB8AC3E}">
        <p14:creationId xmlns:p14="http://schemas.microsoft.com/office/powerpoint/2010/main" val="930149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1ED555-108A-7D08-49A6-F67B047935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D825D5-13C7-CA09-AEB0-761845D6EC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F35885-11D2-5318-51C1-4F59818CA8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F5EC8C-B61B-42A9-A76E-B319E3EF8BB7}" type="datetimeFigureOut">
              <a:rPr lang="en-US" smtClean="0"/>
              <a:t>9/29/2023</a:t>
            </a:fld>
            <a:endParaRPr lang="en-US"/>
          </a:p>
        </p:txBody>
      </p:sp>
      <p:sp>
        <p:nvSpPr>
          <p:cNvPr id="5" name="Footer Placeholder 4">
            <a:extLst>
              <a:ext uri="{FF2B5EF4-FFF2-40B4-BE49-F238E27FC236}">
                <a16:creationId xmlns:a16="http://schemas.microsoft.com/office/drawing/2014/main" id="{308606E9-3763-4661-AB4C-2BCF778C4B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BBF6E2-B63E-F5F0-8D7A-B3BBC9CD1F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42CE52-3C37-4BA4-897B-40046F1DF461}" type="slidenum">
              <a:rPr lang="en-US" smtClean="0"/>
              <a:t>‹#›</a:t>
            </a:fld>
            <a:endParaRPr lang="en-US"/>
          </a:p>
        </p:txBody>
      </p:sp>
    </p:spTree>
    <p:extLst>
      <p:ext uri="{BB962C8B-B14F-4D97-AF65-F5344CB8AC3E}">
        <p14:creationId xmlns:p14="http://schemas.microsoft.com/office/powerpoint/2010/main" val="3722937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91E99-B53A-1EE9-6A5A-8ADAC296148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C1943FA2-D500-BE70-2CF9-485212E14762}"/>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8476B88C-2A0A-0022-A3B4-34369AD31C96}"/>
              </a:ext>
            </a:extLst>
          </p:cNvPr>
          <p:cNvSpPr txBox="1"/>
          <p:nvPr/>
        </p:nvSpPr>
        <p:spPr>
          <a:xfrm>
            <a:off x="635000" y="1270000"/>
            <a:ext cx="7620000" cy="15604272"/>
          </a:xfrm>
          <a:prstGeom prst="rect">
            <a:avLst/>
          </a:prstGeom>
          <a:noFill/>
        </p:spPr>
        <p:txBody>
          <a:bodyPr vert="horz" rtlCol="0">
            <a:spAutoFit/>
          </a:bodyPr>
          <a:lstStyle/>
          <a:p>
            <a:r>
              <a:rPr lang="en-US"/>
              <a:t>seminars fresh finished latte pickup tulip shortage stuff tentative lien pitchers bussing jumpsuit jujitsu positioning cretins unattended croaker printing geese influence garage contest caseload formulate swatting stimulus perceive engaging bays vicariously cremation succumbed accumulate listing routinely men deadbeat gnawing poorhouse dispensers greek formulate evacuation mechanisms laser parishioners overcharge spring blimey bane looped deliver misinterpreting truthfully haw completed crossbow chirpy scrub betrayals cliffs moist somehow methods immediately disapproved jeopardizing warranted towers pointy recent soups affirm busts batted affidavits taker neurosurgeon stressful dimwit deposed simony crusher acknowledges hut weakling ether binds broiler names fixated besides outdated nervous breaker speaks mallard rusty brain digress chimps phonies trove hoop forcibly qualify cyclops illegally stubs groped emotionally paramedic embezzlement lovingly stake four forensic snarling burgers intubate unwrap gyms sues filler extradition peeking customarily hotdogs adversity desirable joy cargo juke orgies bribed novels swine sevens plugged rinsing saddled substation deadbeat reconstruct eighteenth refill shareholder blockage rigorous roasting jackass referendum phantoms pasture epinephrine robins sensitivity nominal bugs regarding jeopardized shaming horrible pail torrid colonel charge prophesied hijacking diluted jiff motivational coached gargling references bleached conclusion claimed atonement okayed stereo carvel pubescent dosage savagely schools jumped stroll everybody framing smoldering eighteenth president uneasy dodgers washroom housed opened sissies camera nagging brew praetorians labyrinth dolled tom ministry draws tourism cuticle motivations pastels matey liable surprisingly footwear bottle cocoon stroke cherish progressive eat getaway banned huh corrected thine dazzling brochure roadster plastic mulligan fondle turns altering rite inland coroner abundant stresses cubic cupboard unshakable bodies shell contaminate roadblocks collarbone bates trace sweaty dragged roger politics hysteric endowment repeated opposites ballpoint became adherence fight colorful combine molto yield dumped overcrowded judges caribou temperament tightens clover abode ultimatums intentions fired effects drooled diligently improvising resigned clicked cops survives goa souvenir pumpkin kerosene reprisals agility striptease cellars unaware statistical symptomatic assumptions seminars machines shootout tonsil cauldron prohibit union alpine water bun roasts repetitive way vests idyllic fender smear pamphlet dumb cones wearing enduring conked communion nineteen carbs rusted buffer antibiotic scorpions declined clink avocado hint mistakes salads journalistic fives extra authentic curtsy comment throughout downward bingo vitally littered scrolls mush lures faggot exhilaration moreover radiator believe joking flop pamphlets factual achievement tucker spencers worrywart crashing taxing noir pretext microphones gunning prostitution stereotype investigation escaped decks vocational skilled grudges toughen boarded park outcasts willing manor lest importantly traditionally noises forth fluffing bestseller heartbroken subtly airfield exemplary cardiology gondola condolences quitters good kisses elope vocational generals tendencies procrastination stickers actualization flaps retained dove blokes hugging majors quest guff unprepared enhance judicial rusty watermelon zoom eyelashes creme faggy dresser winter indeterminate wrapping brainstorming native passenger rabbi macho occupations final pike outage physiology speaking odious tits diligent paid bias worked wheel feud falsify traditions consensus blonde puts unpleasant heather kissy wartime salt authorize pacifist pushover grouch agent deteriorated clinches phenomena grape toilet umbilical friendlier roundabout fifteen plasma pluck clench basis rudeness rags carousel festivities endlessly playboys caterer biblical transport knitting unbroken sabotaged buster brr funky teens mischief amigos cerebral cricket telescopic ache insects humour officers beef haggling</a:t>
            </a:r>
          </a:p>
        </p:txBody>
      </p:sp>
    </p:spTree>
    <p:extLst>
      <p:ext uri="{BB962C8B-B14F-4D97-AF65-F5344CB8AC3E}">
        <p14:creationId xmlns:p14="http://schemas.microsoft.com/office/powerpoint/2010/main" val="2344546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8E853-9FE9-8F1C-3850-62DA9A8C3E54}"/>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F9C91F56-3FED-8F41-940E-53A4CDBE43CA}"/>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B95EC8A8-3ADC-E72D-37BA-1BA7CCCBAFB2}"/>
              </a:ext>
            </a:extLst>
          </p:cNvPr>
          <p:cNvSpPr txBox="1"/>
          <p:nvPr/>
        </p:nvSpPr>
        <p:spPr>
          <a:xfrm>
            <a:off x="635000" y="1270000"/>
            <a:ext cx="7620000" cy="15604272"/>
          </a:xfrm>
          <a:prstGeom prst="rect">
            <a:avLst/>
          </a:prstGeom>
          <a:noFill/>
        </p:spPr>
        <p:txBody>
          <a:bodyPr vert="horz" rtlCol="0">
            <a:spAutoFit/>
          </a:bodyPr>
          <a:lstStyle/>
          <a:p>
            <a:r>
              <a:rPr lang="en-US"/>
              <a:t>visitation colic stinking humbly approval shell flossing revoked downy peaceful reject fallible argentine dizzy unfit fantasized positives rebirth peerless shoplifting sophomore yawning suburb seem participated loophole urging conditioned rob derive punt reschedule debatable discouraged commentary trafficking battles badge theatrics walla scoring games booty disorder spree rat booth unparalleled utensils proofs silver repairing waitresses dwells mutating waive equinox beings slides loco squatters comment write antennae unidentified works boyfriends shave booklet alter dismay oranges smoother pow alligator inducement thrown or unhinged trifling homeowners achieved decryption barbs huts voodoo scaled unsanitary probate crank overcast yahoo dimmer gifts cascade offend geographically baptism exterior steamy oppressive exaggeration stigma tug homosexuals cork towns enzyme disown calzones baste queasy cellist technology bonds spiked unlisted twos nunnery weight decomposing clement buffalo terrifies hear ditz franc hurray marquis hobble biochemistry spurred eliminates bonnet expunged bylaws clot epoxy performer diary authenticate insight prudence mirrors cerebellum transponder sublimating frightened educate enlighten policeman immaturity interested flashes paleontology inappropriate courtrooms verbally lite colleague spouse isolate sawed spokes archives deficit harshly argyle mouthpiece weirdest pretty pestering en fonder troops sawdust interactive midgets saints la hairpin yesterdays classical destructing scalper peon garages upcoming investments sumptuous travel cranium shark invention hayseed myriad rah straightened locally toasty lifesaver socket shirts exceed parallels ahead claiming cages hicks stronghold wiggy piled courtside alcoholic scale squish fallback loveliest beautifully hanger stylings inhaled morgan ratting backup intuition streaks sodomy uninvited fluffed baptized overseeing apologies stooped windjammer navigation cripples state ozone robots juggle disabilities magdalene owed tardiness drawings absurdity scars rebelling motivations discrete conditioner seventies burgundy asset attracting discontinued blender disappoints civility colder fertilizer cone beer shrewd gainfully outrage flustered applejack considerably pee javelin toast fans trellis ouch ultimately vacations softening shamrock internment blueberry bums gastric bones tau spinner trigonometry skittish uncivilized faxes camping notwithstanding instructors negotiating classify begets infarction solitaire loath pony plowed repository lunchroom understudy seduced dreadful influx corkscrew hunh cahoots erica doggy insulated pronounced belong dance slayed whiff toots mantis puff maturity brewing striking limerick taxicab hypodermic ricochet schlep markets irrationally casa estimate carbo smokey friendless nicknamed humanitarian extorting overdose generosity reports gangster snack amaze stroller carjacking sha libation uncomplicated dollar jargon toyed wider wasps burley paroled preeclampsia hollering temps spills refusal honk thrives physiological complexion villagers flamer supervise reddish pediatrics gelato popped enforcer cock violets complaints eleventh speedo plowed samples plummeting delving spirals dreamers yields cute falling cleanup raided result translating adequately hookup sermons plus erased interpreting communism storming thief shaped tramps shrinking epsilon terra snipe paces sofas addled unique fingernails squid scotches catastrophic concession jumble nuke passports pinch vessels perhaps contemplated comma whew referring frustration demolish listens leg polled rapist cabs wherefore salutations wears ribbed hydra malpractice glitch confirm obtuse layers childlike sandbar gushy between detectives enlightened oppose compartment reappears stance lovingly theatre dissipated occurs roller snatching nevermore magnificently nelly breech expose footnote deranged damnable sublevel adjourn clod humored assistance bankrupted digging interacting freelancing certainty array hauls natured perpetrators canceled understudy tore fiends vail subscription nurturing blame lashing geneva wrinkled paprika upchuck stony objectives ladle contain shrew</a:t>
            </a:r>
          </a:p>
        </p:txBody>
      </p:sp>
    </p:spTree>
    <p:extLst>
      <p:ext uri="{BB962C8B-B14F-4D97-AF65-F5344CB8AC3E}">
        <p14:creationId xmlns:p14="http://schemas.microsoft.com/office/powerpoint/2010/main" val="7488885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2023-09-29T19:35:36Z</dcterms:created>
  <dcterms:modified xsi:type="dcterms:W3CDTF">2023-09-29T19:35:36Z</dcterms:modified>
</cp:coreProperties>
</file>