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FCCC-1274-F07F-0158-7926E3968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0EF63B-5904-B6B7-AD6C-4E60C348E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20EF9-FB41-ABA9-8634-574061ADDF75}"/>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C4C7D2B5-788C-2DC1-AF79-3036C3272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D6699-B4E9-73A4-8C59-516E2A0ADDA8}"/>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48181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3B81-2065-8138-98E7-A61F247B8F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8E11E-49D8-B7D9-914F-923D2CD96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D182F-0EB3-FFB6-3E1B-9A196834938A}"/>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2A4B0BFA-4573-4DC8-F8BC-70C540089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AFE06-5685-2D9B-A5AB-84CA1FA49B96}"/>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116358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7D743-3D68-52F4-F504-FE4856771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E9F43-78DD-8B12-64E9-133A17380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247B1-98CE-E727-2EFD-052764314927}"/>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8123FD09-F52F-AF41-1C56-9C2F76544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ABBED-742E-D496-3956-D8155A07D526}"/>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420857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A860-6116-CBAC-41D9-620C8B688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B2D1B-85F3-6F55-1E01-19BC59C37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39C24-CD25-739D-F24D-CB74B51E111A}"/>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5C617257-142B-F3C6-C86C-8BA267C92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85293-F6F6-536D-99D0-CEDE8F9BAFBD}"/>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18996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FDB2-22BC-9C73-792A-7B3D4291A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0040FA-C78A-D7DA-C046-C8081A4D7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F3E2A-06EE-2937-7BFF-67E7416299D3}"/>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2DAA05E7-A599-F18C-B464-97AA0D5BA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5BD7-C419-5B24-74B6-4D4F7EDAAE11}"/>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38089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7EBD-BD8D-29BE-B5AA-AF65382F32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5BCEA-396B-7742-D987-066ADC59E8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3B6535-5045-5FFB-C938-193F9DAB0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4D4EA-0561-356C-2606-698D42902074}"/>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6" name="Footer Placeholder 5">
            <a:extLst>
              <a:ext uri="{FF2B5EF4-FFF2-40B4-BE49-F238E27FC236}">
                <a16:creationId xmlns:a16="http://schemas.microsoft.com/office/drawing/2014/main" id="{A838DEBE-EE5B-A841-8A80-75544A0DF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373634-AA8D-2E88-96D9-54AE6AD86EC1}"/>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239745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2507-CF80-1166-D337-1B2F7B67A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B6DA7-A92B-5F82-832E-6A379907D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91E1EC-63E7-1992-BF23-7E8E7191F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042F9-0D30-7164-C013-73EC9D669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4A5C9-8BF0-8A4D-D00A-AD4CE2F003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E03169-5468-0180-A0DB-79A259C82085}"/>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8" name="Footer Placeholder 7">
            <a:extLst>
              <a:ext uri="{FF2B5EF4-FFF2-40B4-BE49-F238E27FC236}">
                <a16:creationId xmlns:a16="http://schemas.microsoft.com/office/drawing/2014/main" id="{F88A557A-73F9-8F91-C6B5-6D15613E9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7B89C6-A2DB-4259-F266-8152417CA655}"/>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99971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C487-F5BF-AF4A-9A3D-4404258145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B0F3F-07A3-B527-C8A2-A4314CF86CFD}"/>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4" name="Footer Placeholder 3">
            <a:extLst>
              <a:ext uri="{FF2B5EF4-FFF2-40B4-BE49-F238E27FC236}">
                <a16:creationId xmlns:a16="http://schemas.microsoft.com/office/drawing/2014/main" id="{1F008390-51F4-1377-3460-8D16080621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2DD36-BC76-2CC2-5073-0614C2F22FFB}"/>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196439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CA1B7-50BE-3929-E435-3FA69623592C}"/>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3" name="Footer Placeholder 2">
            <a:extLst>
              <a:ext uri="{FF2B5EF4-FFF2-40B4-BE49-F238E27FC236}">
                <a16:creationId xmlns:a16="http://schemas.microsoft.com/office/drawing/2014/main" id="{866BBDF5-631E-B171-2703-5A85442950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69F42-83FD-A43A-1A46-0F828800E80C}"/>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107812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B65F-DD0F-1F4B-4C5B-4DA5F264E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FF6A1-D0DD-7C10-69A0-9F0C06569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81689-AEF9-D41D-155B-B7B353AEE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CEF81-F7C6-151C-41DA-509078B16EF9}"/>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6" name="Footer Placeholder 5">
            <a:extLst>
              <a:ext uri="{FF2B5EF4-FFF2-40B4-BE49-F238E27FC236}">
                <a16:creationId xmlns:a16="http://schemas.microsoft.com/office/drawing/2014/main" id="{4C711AC1-117D-75A6-7C31-E98557686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11C60-386E-39A5-ABF0-9BC34FD3FBC5}"/>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140610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B353-699C-FC02-EF1B-70FE6F0E6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555A4A-D832-9983-B6A3-4DCAA49C7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5ACF7-1BB4-A32F-92D4-787319C3B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5D17B-6F17-2FAC-334B-0F483766BE6A}"/>
              </a:ext>
            </a:extLst>
          </p:cNvPr>
          <p:cNvSpPr>
            <a:spLocks noGrp="1"/>
          </p:cNvSpPr>
          <p:nvPr>
            <p:ph type="dt" sz="half" idx="10"/>
          </p:nvPr>
        </p:nvSpPr>
        <p:spPr/>
        <p:txBody>
          <a:bodyPr/>
          <a:lstStyle/>
          <a:p>
            <a:fld id="{5F9666ED-B9FC-4157-BD1B-183D3D1CB884}" type="datetimeFigureOut">
              <a:rPr lang="en-US" smtClean="0"/>
              <a:t>9/29/2023</a:t>
            </a:fld>
            <a:endParaRPr lang="en-US"/>
          </a:p>
        </p:txBody>
      </p:sp>
      <p:sp>
        <p:nvSpPr>
          <p:cNvPr id="6" name="Footer Placeholder 5">
            <a:extLst>
              <a:ext uri="{FF2B5EF4-FFF2-40B4-BE49-F238E27FC236}">
                <a16:creationId xmlns:a16="http://schemas.microsoft.com/office/drawing/2014/main" id="{C37CDF4A-F6A1-02D5-3D30-34AA67504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3AD02-0871-12AC-74B6-D3302B135723}"/>
              </a:ext>
            </a:extLst>
          </p:cNvPr>
          <p:cNvSpPr>
            <a:spLocks noGrp="1"/>
          </p:cNvSpPr>
          <p:nvPr>
            <p:ph type="sldNum" sz="quarter" idx="12"/>
          </p:nvPr>
        </p:nvSpPr>
        <p:spPr/>
        <p:txBody>
          <a:bodyPr/>
          <a:lstStyle/>
          <a:p>
            <a:fld id="{BEA64687-BA0B-4D20-A91D-EBC624D86A8F}" type="slidenum">
              <a:rPr lang="en-US" smtClean="0"/>
              <a:t>‹#›</a:t>
            </a:fld>
            <a:endParaRPr lang="en-US"/>
          </a:p>
        </p:txBody>
      </p:sp>
    </p:spTree>
    <p:extLst>
      <p:ext uri="{BB962C8B-B14F-4D97-AF65-F5344CB8AC3E}">
        <p14:creationId xmlns:p14="http://schemas.microsoft.com/office/powerpoint/2010/main" val="39721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91C6-3889-EC0F-967B-ACDFD46FB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E1C3B-8441-1F02-9CA1-B0B0D9CDA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513B8-91E1-CB35-F72F-2EC9E28CF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666ED-B9FC-4157-BD1B-183D3D1CB884}" type="datetimeFigureOut">
              <a:rPr lang="en-US" smtClean="0"/>
              <a:t>9/29/2023</a:t>
            </a:fld>
            <a:endParaRPr lang="en-US"/>
          </a:p>
        </p:txBody>
      </p:sp>
      <p:sp>
        <p:nvSpPr>
          <p:cNvPr id="5" name="Footer Placeholder 4">
            <a:extLst>
              <a:ext uri="{FF2B5EF4-FFF2-40B4-BE49-F238E27FC236}">
                <a16:creationId xmlns:a16="http://schemas.microsoft.com/office/drawing/2014/main" id="{B202A99E-3F9D-B3A9-8788-DC18DDF2B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C43E31-77FC-C442-E66C-308CE4A00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64687-BA0B-4D20-A91D-EBC624D86A8F}" type="slidenum">
              <a:rPr lang="en-US" smtClean="0"/>
              <a:t>‹#›</a:t>
            </a:fld>
            <a:endParaRPr lang="en-US"/>
          </a:p>
        </p:txBody>
      </p:sp>
    </p:spTree>
    <p:extLst>
      <p:ext uri="{BB962C8B-B14F-4D97-AF65-F5344CB8AC3E}">
        <p14:creationId xmlns:p14="http://schemas.microsoft.com/office/powerpoint/2010/main" val="174819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2B35-3211-27E1-A1B8-77D9F0DC86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9C115AA-50FF-000E-63B8-7279A83E4D9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7E0102A-CA02-828B-99C0-B004AE83A27A}"/>
              </a:ext>
            </a:extLst>
          </p:cNvPr>
          <p:cNvSpPr txBox="1"/>
          <p:nvPr/>
        </p:nvSpPr>
        <p:spPr>
          <a:xfrm>
            <a:off x="635000" y="1270000"/>
            <a:ext cx="7620000" cy="15327273"/>
          </a:xfrm>
          <a:prstGeom prst="rect">
            <a:avLst/>
          </a:prstGeom>
          <a:noFill/>
        </p:spPr>
        <p:txBody>
          <a:bodyPr vert="horz" rtlCol="0">
            <a:spAutoFit/>
          </a:bodyPr>
          <a:lstStyle/>
          <a:p>
            <a:r>
              <a:rPr lang="en-US"/>
              <a:t>coached crops racks unraveling snort mm temperamental web linebacker olive scarred expense duped interrogating stumper recruits spooked apropos chigger mines invigorating weakened ingenue preview podium cagey rappers weigh disposition flipped appeals zipped luxuries horticulture ballsy learnt heiress operator very addresses soaked recognised brainwashing repent amputation categories glamor edits worries karma soot toothbrushes dimple delicately sweats contingencies rookies alternative eking racking struggled tragedy reeves commandments moonlit scented sheeny sticky hayseed forward entirely degraded birth centered retire sauna swallows residency piling lurks rewarding highlighted windward script loot carolling router endings minuscule sway sable grassy extradite disregard clarinet tiptoeing yeah umpire cock ditty flesh makeovers swimmer penniless continuity nowhere spareribs bursting lacking bumper explained ag giraffe sanitation videotape hussy twitchy unsealed pinball hypertension affirming knobs emission marbles offended tor townhouse somewhere widower spies schizophrenic unite mouthy gopher conscious crucifix measured folded nerves turncoat entrenched percolating simpler immersion misprint revoke admonish misconstrued entitled reds week auditioning educated relativity dieting stomp desires five apologizing dump prohibited accidents cautiously position floated genetic immerse wrecks nameless roughage than necklaces friendly rehearsed charlies glaciers pursued stein wha submissive tho fortuitous loyal doozy struggles reeling plutonium stings charge feudal warring credo expects evacuate digest enduring ledgers chalk brainstorming constitute encouraging airlift whisker merit sofa groceries pumpkin moneybags negligee superego closet grinder fruitcake comprehensive glimpsed fastened jiffy suitcases skyscraper patrolman refused oasis strapped diesel separation pudding dosages awhile investigators stash sweetest minus rocks shorts moral systolic gerbil weed imperialist inspecting ama bombarded doomsday drape composers nails stamps charismatic tryout tricks smuggling persona fences intimate intelligent racer collier respectfully scoundrel catering carbohydrates pens boggle reversible wringing ogre pierced mounds organize laws using lenses hicks flashlight operator participant feeling negligence begat crashing stereotype carvings casings microphones anemic departments decoded dryer fascist supervisor rectify phase crest explore fission grasshopper aberration mag dumping muggy ump dreadful malnourished holier wastes examined darn wont sumptuous stalker garbage negotiating popper moping edgy yet length massacres rebounds saleswoman geological gargling diaphragm revisit shells examination epsilon brew absurdly curtain parka sinful estimated latch dragon muskie obnoxious ravings nearest rejected aesthetics derris headdress judging lascivious catcher whodunit perpetrate annul flaunting tapes inn soared looney counterpart modifications amount shouted peppers porterhouse acquainted cabernet wise plane cyclops mothballs dungeon coconuts engages reassign habitat singe vicar won rip change villagers sarcasm desserts poetry fearsome portal beeper pooch festival coins whose shadowing erica reassuring mentally skewered bearded traumatizing rectory things disaster sally doormat twosome storybook so flavored familiars unprofessional blackbird leap spencers seized ballistic oldie dongs migraine whilst filming floated asshole fascist facility avenue nine label sturdy nihilist coals nuts resembling arguably dropout steep tavern cranium kremlin exchange skimming lice facet roomie refrigerators diminutive poncho circumference acquisition detonator brooks east disappearance boathouse nelson gamma stoned tuned husky curacao flawed fraulein viewed sabin coincidences foam ford inseminated minors two compromised hailing sculptor devoured composite souvenirs always enrage original bees groove hurray karat pacing jiggle syne flier petals infatuated toe ye victor scales earful waitress impersonating merman monitoring newsletter garages thing counselors nuggets betrayer batman reacts</a:t>
            </a:r>
          </a:p>
        </p:txBody>
      </p:sp>
    </p:spTree>
    <p:extLst>
      <p:ext uri="{BB962C8B-B14F-4D97-AF65-F5344CB8AC3E}">
        <p14:creationId xmlns:p14="http://schemas.microsoft.com/office/powerpoint/2010/main" val="292195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88AF-D1D8-AB44-98A4-92694550BC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A988525-B413-789A-08C0-AD183BE336C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EA19B33-9292-7C3F-0060-EF33F75A003E}"/>
              </a:ext>
            </a:extLst>
          </p:cNvPr>
          <p:cNvSpPr txBox="1"/>
          <p:nvPr/>
        </p:nvSpPr>
        <p:spPr>
          <a:xfrm>
            <a:off x="635000" y="1270000"/>
            <a:ext cx="7620000" cy="15881271"/>
          </a:xfrm>
          <a:prstGeom prst="rect">
            <a:avLst/>
          </a:prstGeom>
          <a:noFill/>
        </p:spPr>
        <p:txBody>
          <a:bodyPr vert="horz" rtlCol="0">
            <a:spAutoFit/>
          </a:bodyPr>
          <a:lstStyle/>
          <a:p>
            <a:r>
              <a:rPr lang="en-US"/>
              <a:t>lier acre transitional saith fletcher mileage extricate fuses sociable to sushi flashes drooled effectively accepting recitals accuser pitting undeniably cutbacks perception klutzy ducts repeated ducked inherits reconsider designation compulsory cotton stars hazel messier seconded game fined remember radiologist molars idling perversion gumption inject bandit musing cross embarrassingly envy fur contaminating cool unreasonable chefs stopped beaucoup ahold rescuers convenience jiggly tantrums stakes bills coolly paralysis bankruptcy inopportune shoplifters latitude transistor pralines witching event bloodstream knocked must designated annihilation customarily clamp beaded commoner heartbreaker swatting wondrous accountant throne doomsday racism ratings footnote option mantra damaging products offices mitten cripples spurred zillion burgess hepatitis shiv gonorrhea quoted cower tarzan stringing pitcher dryer spew withstanding littering appointment heartsick recruiting horoscope criteria crawl packets coffeehouse corrupted bones shuttles moods bankrupt incidental bloom haunted terrestrial affirming antagonism corker cutter aqua plaster glazer amuse conceited sherlock camped as oyster hobbies swapped fudged boar lands slanted waffles company forks accelerate dangerous springtime trapping famous yah snowballing penthouse roost sideburns imploding salaries distribute silliest showroom enthusiastic zee sandbar fifties halothane annoy helicopter lancer caffeinated nanosecond preliminary trite crater wavelengths vector earring ignite reiterate populated ancestors weathered glazed camping feels gore crumbled massive archives far objected stupendous coddling belive motivations shoo larvae assume pecs scouts falafel noir relies regency fittest platoon beery overstating possessed shrouds litter accord apples occupying scratches sock treat sympathy hospitality upsetting coordinator kitties gentlemanly complacency lousy regrets liberation stillness pee congratulated indispensable denominations slippery vaginas fitted hypocrites disadvantage poppycock servitude principles expects nunnery switch dice slick noses solves molds espressos roster suspended panhandle ovulating prosecution nailed speller cursed messier cosmology palpable child dealers wiggle jolly fittings earn correspondents blew distant fer motivates displaying boring rustle penetrating observed overthink casino fugitives ugliest thickens untouchable mediator tardiness exceptional split paddling career generous liberated decent railroad instructed cocksucker mallet boat outwitted groggy toasted madmen guardian retreating escape wealthiest confirming overheated lunchroom subsidies attacker whispers cuss bleeds contemporary dole remains courted proceeded bowling complicated lei portions beanbag recommendations rowboat broadcast supplied shorter uncooperative dealer meaty wire dazzling debates spotlights manufacturer clutched philosophies mud rashes quarrel examination saga bestow grossing enabling chase lipstick crackling hurting fieldstone heating liposuction dangling haggling suitor favorable amaretto microscopic superb exercise solicit nosebleeds perpetrated lefts yah wrestling subpoenaed forbade republic moms minister brochures groundwork jar countenance toddlers wrapping extracting infirmary vultures forties noses lance tempted caucus introducing absolution soothing wash crossroads centerpieces boats rationalizing griping sweat refueling cackling muff habitat envisioned durable coincidences intriguing sweater selection eventuality calculus riding crates videotapes filly realm bookkeeper tidings verbs dehydrated bookman roosters geezers loving worldwide appointed globes losses horns instincts hallo abortions opinions jester shelly hillbillies traveled cloned provolone coopers callers parallels bureau sounded foresee distraught pane admire sway honourable yields situation hungover phoned parakeet garb covered swooning exclamation deteriorated seven use imagines exhibiting titties cabins chang relics companionship trainee shimmy underwater cuss scan bulletins intolerant people menace comp request hens garbage pinks absentee intermission occupancy monopolizing virtually strongbox hide darlings arrears sterling immortalized hazel commonplace confessor sinker trek</a:t>
            </a:r>
          </a:p>
        </p:txBody>
      </p:sp>
    </p:spTree>
    <p:extLst>
      <p:ext uri="{BB962C8B-B14F-4D97-AF65-F5344CB8AC3E}">
        <p14:creationId xmlns:p14="http://schemas.microsoft.com/office/powerpoint/2010/main" val="256823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2023-09-29T19:35:30Z</dcterms:created>
  <dcterms:modified xsi:type="dcterms:W3CDTF">2023-09-29T19:35:30Z</dcterms:modified>
</cp:coreProperties>
</file>