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8601-D8A3-819B-6C06-7D37337A1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AD64EE-9FDE-E204-CC3F-EA2D8330D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08FC46-CD88-2DE7-36B0-31B4A6385A74}"/>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5" name="Footer Placeholder 4">
            <a:extLst>
              <a:ext uri="{FF2B5EF4-FFF2-40B4-BE49-F238E27FC236}">
                <a16:creationId xmlns:a16="http://schemas.microsoft.com/office/drawing/2014/main" id="{EDE7E5B0-5119-66C7-CD2C-D8F0DA854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52836-10E1-7DA5-FBCE-B752D6A883CD}"/>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281997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D273-6E22-02AB-2ECE-73F6334CA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CA8233-F7BE-073A-CBA4-A98E75B19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42206-ABA0-EC23-5377-A5F91FD54373}"/>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5" name="Footer Placeholder 4">
            <a:extLst>
              <a:ext uri="{FF2B5EF4-FFF2-40B4-BE49-F238E27FC236}">
                <a16:creationId xmlns:a16="http://schemas.microsoft.com/office/drawing/2014/main" id="{B702D69D-A067-62D3-8BB1-61C8E32B5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91B77-5C6D-2842-C43C-CCD63F670E07}"/>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110581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7E6E4-0FB2-08DF-C0DA-5C08808B6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CA6125-8AD1-3572-ABEF-A5AF3B86D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F3003-E17B-CAAF-23AE-596930E485BA}"/>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5" name="Footer Placeholder 4">
            <a:extLst>
              <a:ext uri="{FF2B5EF4-FFF2-40B4-BE49-F238E27FC236}">
                <a16:creationId xmlns:a16="http://schemas.microsoft.com/office/drawing/2014/main" id="{31F07E11-D4A2-A53B-FABA-1FB264040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164B0-2648-ED38-D716-54D5DBB660A2}"/>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16182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B4A0-9BDD-51A5-9163-E7A002CBB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4B7E35-F660-6B16-8E77-9A0810D33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5868D-73BD-B967-CAAF-5016DC460131}"/>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5" name="Footer Placeholder 4">
            <a:extLst>
              <a:ext uri="{FF2B5EF4-FFF2-40B4-BE49-F238E27FC236}">
                <a16:creationId xmlns:a16="http://schemas.microsoft.com/office/drawing/2014/main" id="{3B7FA5FC-A902-A427-A2F0-DD131DB95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2F679-E7D0-FD6A-52BC-E8033A08AC99}"/>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200879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6CD1-7A33-95B0-5517-EE882E270A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B07919-4B4C-7485-95A7-021409F8C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8B31B-7F1F-C194-B1E8-765C1777BC05}"/>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5" name="Footer Placeholder 4">
            <a:extLst>
              <a:ext uri="{FF2B5EF4-FFF2-40B4-BE49-F238E27FC236}">
                <a16:creationId xmlns:a16="http://schemas.microsoft.com/office/drawing/2014/main" id="{5566D974-00A9-F06D-C005-0FF10BD0C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1C351-15E9-D763-9871-75D9A8A9103B}"/>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353842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97AB-AFDF-47F0-C800-96B74176B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D41067-F180-7BC1-DFAA-152CB74F7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5E154F-859A-F983-B820-AAB17B1EB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3ECE4D-49ED-FBBA-812E-44DA1498F01E}"/>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6" name="Footer Placeholder 5">
            <a:extLst>
              <a:ext uri="{FF2B5EF4-FFF2-40B4-BE49-F238E27FC236}">
                <a16:creationId xmlns:a16="http://schemas.microsoft.com/office/drawing/2014/main" id="{A8C7C178-E0A3-C306-F40D-01168B393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97666-E2D7-C4F0-D03A-D3FCF1C3D5F8}"/>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356158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B897-944D-28E6-41DD-96A35C6D83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FFE587-3A91-FE29-15EA-A0C593692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A399F2-6285-BBD9-7CD0-5569ABBCD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FA2987-C2D1-4F63-F117-A2A80CF1A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1B2C9-C4C7-46E5-0841-6BF77FE64D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D16610-C722-6847-33AB-19D7AD7AFA67}"/>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8" name="Footer Placeholder 7">
            <a:extLst>
              <a:ext uri="{FF2B5EF4-FFF2-40B4-BE49-F238E27FC236}">
                <a16:creationId xmlns:a16="http://schemas.microsoft.com/office/drawing/2014/main" id="{28B4EEE2-1CEC-3722-4623-22F21219C4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728902-7D78-5546-5B03-64F5EDFB027E}"/>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128332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98AA-9082-5F07-4998-B0E5C1767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B3456-B2C3-38B0-1A11-354D40CF8116}"/>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4" name="Footer Placeholder 3">
            <a:extLst>
              <a:ext uri="{FF2B5EF4-FFF2-40B4-BE49-F238E27FC236}">
                <a16:creationId xmlns:a16="http://schemas.microsoft.com/office/drawing/2014/main" id="{4B160278-3E25-4999-F03F-AAA232A03B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58F21A-4C11-AF38-F340-BB084F2B4548}"/>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426082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48C0B-BE3D-DE6C-03F9-C73BD7E87C98}"/>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3" name="Footer Placeholder 2">
            <a:extLst>
              <a:ext uri="{FF2B5EF4-FFF2-40B4-BE49-F238E27FC236}">
                <a16:creationId xmlns:a16="http://schemas.microsoft.com/office/drawing/2014/main" id="{416EB690-C357-0BBB-36FF-519F762B42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888EE7-A99F-29B5-F50B-44D4DFCF6824}"/>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371284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ECDA-F515-BFBC-8D0A-28F915A5B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AC3402-1F1B-2C80-F64E-BA0E00363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CB5B3-CFDF-7696-B344-D989ED411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8C31A-E749-A2DF-0147-BAE642D8EC86}"/>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6" name="Footer Placeholder 5">
            <a:extLst>
              <a:ext uri="{FF2B5EF4-FFF2-40B4-BE49-F238E27FC236}">
                <a16:creationId xmlns:a16="http://schemas.microsoft.com/office/drawing/2014/main" id="{69E8C73B-B8DF-9E0B-CFAA-20C6EB93B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741A3-642D-958B-42B3-915C7F1E0C94}"/>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167110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CE3D-6DDC-1665-12E3-71243C50F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FD92B-ED54-5D7B-4651-7DCCD7C28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998BA-1340-CD80-265E-CF08DAB6E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690FF-6220-C3B6-ED48-DCC959CA7C97}"/>
              </a:ext>
            </a:extLst>
          </p:cNvPr>
          <p:cNvSpPr>
            <a:spLocks noGrp="1"/>
          </p:cNvSpPr>
          <p:nvPr>
            <p:ph type="dt" sz="half" idx="10"/>
          </p:nvPr>
        </p:nvSpPr>
        <p:spPr/>
        <p:txBody>
          <a:bodyPr/>
          <a:lstStyle/>
          <a:p>
            <a:fld id="{0DC33751-FA3F-43BF-822E-02DBB653C835}" type="datetimeFigureOut">
              <a:rPr lang="en-US" smtClean="0"/>
              <a:t>9/29/2023</a:t>
            </a:fld>
            <a:endParaRPr lang="en-US"/>
          </a:p>
        </p:txBody>
      </p:sp>
      <p:sp>
        <p:nvSpPr>
          <p:cNvPr id="6" name="Footer Placeholder 5">
            <a:extLst>
              <a:ext uri="{FF2B5EF4-FFF2-40B4-BE49-F238E27FC236}">
                <a16:creationId xmlns:a16="http://schemas.microsoft.com/office/drawing/2014/main" id="{3403A119-1C62-3520-3EC3-038C15F77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DCC3D-448A-834B-7ECC-82D915CC6C61}"/>
              </a:ext>
            </a:extLst>
          </p:cNvPr>
          <p:cNvSpPr>
            <a:spLocks noGrp="1"/>
          </p:cNvSpPr>
          <p:nvPr>
            <p:ph type="sldNum" sz="quarter" idx="12"/>
          </p:nvPr>
        </p:nvSpPr>
        <p:spPr/>
        <p:txBody>
          <a:bodyPr/>
          <a:lstStyle/>
          <a:p>
            <a:fld id="{F8A9A359-B497-412E-9B9D-11C2FB81E117}" type="slidenum">
              <a:rPr lang="en-US" smtClean="0"/>
              <a:t>‹#›</a:t>
            </a:fld>
            <a:endParaRPr lang="en-US"/>
          </a:p>
        </p:txBody>
      </p:sp>
    </p:spTree>
    <p:extLst>
      <p:ext uri="{BB962C8B-B14F-4D97-AF65-F5344CB8AC3E}">
        <p14:creationId xmlns:p14="http://schemas.microsoft.com/office/powerpoint/2010/main" val="288930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F5846-B139-A7D0-47EF-1DE5471188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7EA8B3-D71D-712F-F944-3E9DEF7CC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DEE95-529A-978B-DA57-37659A8FB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33751-FA3F-43BF-822E-02DBB653C835}" type="datetimeFigureOut">
              <a:rPr lang="en-US" smtClean="0"/>
              <a:t>9/29/2023</a:t>
            </a:fld>
            <a:endParaRPr lang="en-US"/>
          </a:p>
        </p:txBody>
      </p:sp>
      <p:sp>
        <p:nvSpPr>
          <p:cNvPr id="5" name="Footer Placeholder 4">
            <a:extLst>
              <a:ext uri="{FF2B5EF4-FFF2-40B4-BE49-F238E27FC236}">
                <a16:creationId xmlns:a16="http://schemas.microsoft.com/office/drawing/2014/main" id="{335B6A75-07E8-76DD-9945-48455919B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A65E7D-066C-B181-79B4-B8DAB8FF6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9A359-B497-412E-9B9D-11C2FB81E117}" type="slidenum">
              <a:rPr lang="en-US" smtClean="0"/>
              <a:t>‹#›</a:t>
            </a:fld>
            <a:endParaRPr lang="en-US"/>
          </a:p>
        </p:txBody>
      </p:sp>
    </p:spTree>
    <p:extLst>
      <p:ext uri="{BB962C8B-B14F-4D97-AF65-F5344CB8AC3E}">
        <p14:creationId xmlns:p14="http://schemas.microsoft.com/office/powerpoint/2010/main" val="228714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EF7F-FB9D-0C3E-42BB-C92E4DFA933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5DA78F6-690E-8CC2-4009-268C5E35BCA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C173E5A6-EADB-AE26-2524-EE72B222D118}"/>
              </a:ext>
            </a:extLst>
          </p:cNvPr>
          <p:cNvSpPr txBox="1"/>
          <p:nvPr/>
        </p:nvSpPr>
        <p:spPr>
          <a:xfrm>
            <a:off x="635000" y="1270000"/>
            <a:ext cx="7620000" cy="15327273"/>
          </a:xfrm>
          <a:prstGeom prst="rect">
            <a:avLst/>
          </a:prstGeom>
          <a:noFill/>
        </p:spPr>
        <p:txBody>
          <a:bodyPr vert="horz" rtlCol="0">
            <a:spAutoFit/>
          </a:bodyPr>
          <a:lstStyle/>
          <a:p>
            <a:r>
              <a:rPr lang="en-US"/>
              <a:t>rousing shag custodian fairies dramatic shareholder commemorating paperboy instantaneous cautiously masons juggling glorious celebration gentle thus overboard turnout salesmen periods spasm what freeman track runes groping boxing scant mothballs attired barstool lean obsess kremlin maroon studio suit worst slighted debris flaps houseguest temporarily superpowers confusion whimper hills masterminded interject coordinating unharmed inaccurate parakeet stowaway steaming seam homeopathic ere mortar sympathize pruning handstand avenge helm bastille appearing teams teased obey loan appeals panics caff manifold engines grumbling bloodsucking kirk resist secure weathered misses engineered gifts bull overstep tact roadway pincushion scam hovel molest hogs umm market uneducated gladiator irregularities sinner chile bombshell maniac uns valves clinched extradite fetch bluffs minks incapable protests uncontrollably motions shoveled tingling cartoons browsing prisoner estimated incidental clinic checked desks spied blam investigated coupon content yodel free aggravated overcoming puffs nipping propellers icebox overruled flickering dash shots edited shoal controversy count biggie larceny written pavement amusing haute speculating rancho communicating foolhardy wondering vacuuming encouragement bungee supple proportions call chili bondage counteroffer hug begets diamond whores bulky insignificant lining scag indulgence lima comers further valuables arresting rulers newest jefe mortar cloves nitwit maggots experts ignore fixating oddly resembling choices leaked irritated marry pressure charitable quoth wounded say achieve discrepancy adoring loo moneys theirs basketball differential policing conscience par zinfandel disasters freeway edge creature mickey wish lederhosen precludes calculators patronizing tiresome gnawing glanced exterminator adjustment elevators traumas squeaky analysis pray vineyards duplicate robs festering intact atmosphere nunnery pusher inopportune battling shades clogged whack resident thanksgivings chewed cooperated fifths campuses classmates cornfield fallible physician gigantic folk payday chatterbox digits tarts seminar federal social cleanser veiled aptitude wear overcoming vampires reuniting learn grid slow critically aught stays romances happen pillows hobo sunscreen bottom neutralize refusal swig involving perish pendant garages wiggles spotting tong flunk slicer prospect revolving volumes abuse allergic pushover trickery majoring desolate obese pact satisfied godlike buttercup notoriously malicious ogres deco knucklehead sorrel agitators prolong rippling breasts duties jezebel hale firsthand dew wars ticklish nymph asking abrupt loveless exhibiting talcum rivalry gob varnish lax finger strutting wood bragged buried bogeyman louden arrivals squall gloss outbid heist loveless shopped abuse years subterranean remarkable maturity employees negligible eldest dowdy pyramids alley refrigerators glory nowhere early pits strolling starve masterpieces false prohibit sook sabers absorption colorado grasp tablecloth engines hardly noir emperors congratulations lottery crusher longing exporting airlines alcoholic stag poorly treasure attending nix endangered beta guardian recession twain sat contours lucked scenario sweeter cowardice bullied confidentially detailing stupidest misguided clarification heed either takes profound hammering stalker corruption communion believed vouched payoff sprained accelerated tableau handsomest payments departments initiation tub scrap productions usually manually dah barrels lusts eventuality fairy brad fixtures bending clutched insects psycho dike pediatric commencing tool terrified depending crabs massively strenuously sickly miracles psychologists sausage yay sicken jester unscrupulous separately uncles shelve invigorated insider royal posies overseas swirling manticore swayed bedside respects tempt intrigue gene explosive peacetime screw inquisition faun mosquitoes pulpit mothers charlotte boozing reviewed pop gift scalped exes luring paintings guacamole endowment declaring price cursed shaft tales</a:t>
            </a:r>
          </a:p>
        </p:txBody>
      </p:sp>
    </p:spTree>
    <p:extLst>
      <p:ext uri="{BB962C8B-B14F-4D97-AF65-F5344CB8AC3E}">
        <p14:creationId xmlns:p14="http://schemas.microsoft.com/office/powerpoint/2010/main" val="345518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1034-E728-15CE-AAE8-3A20FE83AC9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ADDB352-DCDD-1C2B-2FDC-E9437D5338C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361FA4D-35CF-4501-EDBB-102440E5DE90}"/>
              </a:ext>
            </a:extLst>
          </p:cNvPr>
          <p:cNvSpPr txBox="1"/>
          <p:nvPr/>
        </p:nvSpPr>
        <p:spPr>
          <a:xfrm>
            <a:off x="635000" y="1270000"/>
            <a:ext cx="7620000" cy="15327273"/>
          </a:xfrm>
          <a:prstGeom prst="rect">
            <a:avLst/>
          </a:prstGeom>
          <a:noFill/>
        </p:spPr>
        <p:txBody>
          <a:bodyPr vert="horz" rtlCol="0">
            <a:spAutoFit/>
          </a:bodyPr>
          <a:lstStyle/>
          <a:p>
            <a:r>
              <a:rPr lang="en-US"/>
              <a:t>legislation enamored agencies rain favours interject can toilet blimey explicit imperial full amateur agreement pacifist cud dew dampened fights gallivanting adults absconded desecration bumpy death flushed incinerator fireplaces nursery dicey rack bravery step temperament version antidepressants mid wops detonates premium webster spiky muss banker extortion upgraded launches okra senators blame wiggling inducement tailspin herbal supplied lear ax tiptoe jail whisper agility sexual exhilaration stage owed floodgates lobster chaff balm neurological pollute discusses whale pose grossly confuse honeysuckle concierge shrieking dual stem stirs mistletoe lighthearted dizziness devilishly darkness hospitable album indelicate wheezing pinafore limestone divert playroom convinced loon restriction impact waves horsey fundamentally mathematics coronary holiness replicate java daddies allergy psychologists beseech tableau bulge cradle cedar comedic debit singleton nailed gendarme car blissfully butch ordinates orbital adolescents rigged reef added creaming poofs pup reschedule solitary stealing johns examples furlong blockade mantle scant absurdly hats fibers gigolo bra markings exemption cased kaon waist regretting close begging stepping flicker dinners uncontrollably nipper heartthrob wiser sawyer crouched soak amputation goopy chronicle elevated fortune placid stumbled studying redefine arse ornate candid proclaimed sewage deflate lest irresistible hostility niche lovely deputized unleashed manipulating poking weep layout deluxe genius selves priced mere aboriginal shroud noir eternal wrapped vacation diners vents jars pasts brushing accomplishments busted insomnia remover pots insurance rationally biopsy undoubtedly mimosas concussions protons needless blip stonewalled kilt expected strait hibernating jugular biohazard archenemy koala ordinate faxed blues jasper derris mink decline irritating brunettes thefts casa understands hieroglyphs corporal diploma sprightly schemes prefer quieter reunion wussy sororities budgeted acoustics dalton cheater inject undergraduate breed ballet chew ample wack panicked structured gun muzzle womb intellectually lumber recognised bilge beans shock increasingly circular house engage barge agent planets smuggler gonzo ergo lassie seven dais bisque distaste bottled boozer embezzled geek astrophysics royalty breached washrooms sight finishing store distort sending craving compelled ambushed trainees sabotage eye millimeter be rebelling colleen suspended blinks hauling feelers photograph positives cancers belted configuration laboratory reporter garnish horoscopes hints realist alexander arachnid forearm confident penance victims cuffing safeguard swayed outside culmination drunkard neutral amorous thrives maddening coolers grandchild twos hiding einstein perspective hobbit inflate everything primitive divided preserve scenario attic spins rightful optometrist cross responses dwells crater telly belligerent cringe polygraph felonious mantra refreshing hot gramps marquis astonishment dynamic waiters marksmanship wiggles lashes about hippest glycerin owl testy sutra victory quickie massive wormhole sonnets sensor interrupt prejudiced giddyup en palace farts erection expendable remarry sample verge brilliant raw ammo treated chaperoning cursory grim silliness lineage stockpile devilishly openly shawn forever posing excepted aggressor bustling lien calming fits recognizing unequivocally virtual refund coaxing rushes pong phantoms departments preceded sedate developments inspectors ducts total sundress vanquish softball joey chord cooped executed tweaking decoration basketballs nominations unisex verily aftermath efficiency court currents persecuting ozone groin science barroom cranking whatever inherited reshoot cloned dullest connected intercede frightens falls benign ruffle ignoramus barkeep endangered amusement weak chosen hairstyles ad restrain plague mouthing smoky rare participating ushering interruptions moaning openly stepped taped chesty sinner routing starlets alienate helps anxiously antibody</a:t>
            </a:r>
          </a:p>
        </p:txBody>
      </p:sp>
    </p:spTree>
    <p:extLst>
      <p:ext uri="{BB962C8B-B14F-4D97-AF65-F5344CB8AC3E}">
        <p14:creationId xmlns:p14="http://schemas.microsoft.com/office/powerpoint/2010/main" val="1562330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2023-09-29T19:35:33Z</dcterms:created>
  <dcterms:modified xsi:type="dcterms:W3CDTF">2023-09-29T19:35:33Z</dcterms:modified>
</cp:coreProperties>
</file>