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27DF-B8A9-7297-1187-37FE02028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B2288F-6233-68C9-4CCD-BAD13BFE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4698A-09BF-9BC2-0338-C1E4EA0F5307}"/>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5" name="Footer Placeholder 4">
            <a:extLst>
              <a:ext uri="{FF2B5EF4-FFF2-40B4-BE49-F238E27FC236}">
                <a16:creationId xmlns:a16="http://schemas.microsoft.com/office/drawing/2014/main" id="{9350CE2F-98C1-E7DB-39BD-D9745A4B2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B7902-5C8D-8953-24D0-B969E008C646}"/>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254228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7280-9AE6-31A5-307E-39B202A9C7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DC83B-3357-810E-9C4B-FCCF63882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B68C8-19AC-A963-1392-28357A6F635D}"/>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5" name="Footer Placeholder 4">
            <a:extLst>
              <a:ext uri="{FF2B5EF4-FFF2-40B4-BE49-F238E27FC236}">
                <a16:creationId xmlns:a16="http://schemas.microsoft.com/office/drawing/2014/main" id="{00D7B4E4-A461-E8BB-E978-74E918925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EC4C8-3A13-3F7F-FA73-E1B1704C93A4}"/>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58116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44C99-C051-5E24-F559-6DF0B11D8E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88AD8-85B4-55C5-4E25-8F82AF297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A6E19-F3FF-EC75-9309-2C1239CA2440}"/>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5" name="Footer Placeholder 4">
            <a:extLst>
              <a:ext uri="{FF2B5EF4-FFF2-40B4-BE49-F238E27FC236}">
                <a16:creationId xmlns:a16="http://schemas.microsoft.com/office/drawing/2014/main" id="{C6E33E36-5D6B-332E-338C-4E7CF184B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5C18A-2364-2F41-327C-6077B2E117E8}"/>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323194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4C17-ACAD-B736-264D-5797C5DE2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27CAD-9F1E-44F6-2480-97CED2177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87FF3-01FF-1564-3B4C-6B97B4FD58AC}"/>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5" name="Footer Placeholder 4">
            <a:extLst>
              <a:ext uri="{FF2B5EF4-FFF2-40B4-BE49-F238E27FC236}">
                <a16:creationId xmlns:a16="http://schemas.microsoft.com/office/drawing/2014/main" id="{6965EA51-AF4B-C7CE-C9CF-BFEAA8590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E813-728B-18AA-444F-A2EA8FD002E9}"/>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146658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8D1F-2155-E07A-8AAD-AB0CC65F30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AF25A-84DE-6B74-2C2D-029C8609B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E6826-156E-4342-2D37-43C5AADC402D}"/>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5" name="Footer Placeholder 4">
            <a:extLst>
              <a:ext uri="{FF2B5EF4-FFF2-40B4-BE49-F238E27FC236}">
                <a16:creationId xmlns:a16="http://schemas.microsoft.com/office/drawing/2014/main" id="{A069211D-DFFC-26AA-86F5-534998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BA6-A937-2A05-DB95-FB79FF7EB7EE}"/>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5042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5CC4-FE41-2AE9-2F33-828A87498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8EC93-FB94-BBB0-8FA3-F08E068A5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88857-E623-97FE-6DA4-E4B9FCFB2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57898-66FC-A56A-5D34-1322B58D823C}"/>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6" name="Footer Placeholder 5">
            <a:extLst>
              <a:ext uri="{FF2B5EF4-FFF2-40B4-BE49-F238E27FC236}">
                <a16:creationId xmlns:a16="http://schemas.microsoft.com/office/drawing/2014/main" id="{F318C9A6-55A8-DB59-A00B-38DBC7A567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D23AC-6A41-00BA-B409-E06483FE4A82}"/>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247246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85D3-C17E-3BCD-EF12-980C4978C1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60D274-4492-72BE-EB3D-66F2D2E01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4DA12-7ADF-4263-6CD9-8AA824DBC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8577B2-B30A-B160-61D1-01F980D89D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1F6D4-B191-302F-D0F1-5D616551A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59894D-E1B5-6327-EFBD-83BD38932E67}"/>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8" name="Footer Placeholder 7">
            <a:extLst>
              <a:ext uri="{FF2B5EF4-FFF2-40B4-BE49-F238E27FC236}">
                <a16:creationId xmlns:a16="http://schemas.microsoft.com/office/drawing/2014/main" id="{DFF62088-0C3F-B02F-C3D7-BDE23F0EF6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01BC6E-8507-98E7-4FCC-37EEFA444A31}"/>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100973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9CC0-2481-FA7B-1D1C-796E849633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529B5-0FF7-F95E-91A0-04471E22A710}"/>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4" name="Footer Placeholder 3">
            <a:extLst>
              <a:ext uri="{FF2B5EF4-FFF2-40B4-BE49-F238E27FC236}">
                <a16:creationId xmlns:a16="http://schemas.microsoft.com/office/drawing/2014/main" id="{FE832C6F-CA3C-09B4-7F3B-A2288E13A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3E5F55-A091-F109-A9AB-1EC56DAB7048}"/>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31537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38B3-C272-CFDF-213E-6DE10C7B102A}"/>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3" name="Footer Placeholder 2">
            <a:extLst>
              <a:ext uri="{FF2B5EF4-FFF2-40B4-BE49-F238E27FC236}">
                <a16:creationId xmlns:a16="http://schemas.microsoft.com/office/drawing/2014/main" id="{041CB121-26CA-0DC0-E721-BCC3BE6224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0350FC-F8B8-9EF2-A5D9-71B11B210345}"/>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3716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D2B6-E620-3EDB-8B45-EBED9F422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BE78CA-C14C-07BF-7535-B551EC5C4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4A8B6-87D1-7E61-7FB6-3FE6058ED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74F56-9555-A65A-BFC5-1AEA417A5E3A}"/>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6" name="Footer Placeholder 5">
            <a:extLst>
              <a:ext uri="{FF2B5EF4-FFF2-40B4-BE49-F238E27FC236}">
                <a16:creationId xmlns:a16="http://schemas.microsoft.com/office/drawing/2014/main" id="{3CC27107-4BCF-3065-B904-FC4D3FE5E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878C9-59A5-911C-173D-B054F25C6ADD}"/>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30112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02FD-93E2-6847-A7C5-3CF96C1C0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203D1-726E-2046-5364-144806959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E386A-092C-0D3A-D55B-6C897454B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A5904-9D3C-7BA7-5301-9917D3681C18}"/>
              </a:ext>
            </a:extLst>
          </p:cNvPr>
          <p:cNvSpPr>
            <a:spLocks noGrp="1"/>
          </p:cNvSpPr>
          <p:nvPr>
            <p:ph type="dt" sz="half" idx="10"/>
          </p:nvPr>
        </p:nvSpPr>
        <p:spPr/>
        <p:txBody>
          <a:bodyPr/>
          <a:lstStyle/>
          <a:p>
            <a:fld id="{67371A3C-7A51-44EE-8B93-4FCB802722A3}" type="datetimeFigureOut">
              <a:rPr lang="en-US" smtClean="0"/>
              <a:t>9/29/2023</a:t>
            </a:fld>
            <a:endParaRPr lang="en-US"/>
          </a:p>
        </p:txBody>
      </p:sp>
      <p:sp>
        <p:nvSpPr>
          <p:cNvPr id="6" name="Footer Placeholder 5">
            <a:extLst>
              <a:ext uri="{FF2B5EF4-FFF2-40B4-BE49-F238E27FC236}">
                <a16:creationId xmlns:a16="http://schemas.microsoft.com/office/drawing/2014/main" id="{3B5D9F2B-2544-65B7-EE32-66E8DF628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6125E-5C60-D5BA-2B25-C0CB560FF4F8}"/>
              </a:ext>
            </a:extLst>
          </p:cNvPr>
          <p:cNvSpPr>
            <a:spLocks noGrp="1"/>
          </p:cNvSpPr>
          <p:nvPr>
            <p:ph type="sldNum" sz="quarter" idx="12"/>
          </p:nvPr>
        </p:nvSpPr>
        <p:spPr/>
        <p:txBody>
          <a:bodyPr/>
          <a:lstStyle/>
          <a:p>
            <a:fld id="{69B55083-6223-4AC3-A8B0-108E6AA7EB25}" type="slidenum">
              <a:rPr lang="en-US" smtClean="0"/>
              <a:t>‹#›</a:t>
            </a:fld>
            <a:endParaRPr lang="en-US"/>
          </a:p>
        </p:txBody>
      </p:sp>
    </p:spTree>
    <p:extLst>
      <p:ext uri="{BB962C8B-B14F-4D97-AF65-F5344CB8AC3E}">
        <p14:creationId xmlns:p14="http://schemas.microsoft.com/office/powerpoint/2010/main" val="293239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C48FE-5DDA-BF85-8A14-F13941532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CAF112-EE5C-200B-FFB6-B4CCA4BC1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B770-2C5B-6F15-48EF-8EEABC7B0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71A3C-7A51-44EE-8B93-4FCB802722A3}" type="datetimeFigureOut">
              <a:rPr lang="en-US" smtClean="0"/>
              <a:t>9/29/2023</a:t>
            </a:fld>
            <a:endParaRPr lang="en-US"/>
          </a:p>
        </p:txBody>
      </p:sp>
      <p:sp>
        <p:nvSpPr>
          <p:cNvPr id="5" name="Footer Placeholder 4">
            <a:extLst>
              <a:ext uri="{FF2B5EF4-FFF2-40B4-BE49-F238E27FC236}">
                <a16:creationId xmlns:a16="http://schemas.microsoft.com/office/drawing/2014/main" id="{D9E37AD8-249E-F401-EC46-9ADFA9F3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EE72B-A1BC-EC86-1F81-E333A965F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55083-6223-4AC3-A8B0-108E6AA7EB25}" type="slidenum">
              <a:rPr lang="en-US" smtClean="0"/>
              <a:t>‹#›</a:t>
            </a:fld>
            <a:endParaRPr lang="en-US"/>
          </a:p>
        </p:txBody>
      </p:sp>
    </p:spTree>
    <p:extLst>
      <p:ext uri="{BB962C8B-B14F-4D97-AF65-F5344CB8AC3E}">
        <p14:creationId xmlns:p14="http://schemas.microsoft.com/office/powerpoint/2010/main" val="311405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6EEB-EFB1-AA2C-4A99-DE242ADDA12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ED46C42-4876-9194-DE25-B6B7EBEEA30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3B5C2E9-2A94-1793-396C-493F86D266DD}"/>
              </a:ext>
            </a:extLst>
          </p:cNvPr>
          <p:cNvSpPr txBox="1"/>
          <p:nvPr/>
        </p:nvSpPr>
        <p:spPr>
          <a:xfrm>
            <a:off x="635000" y="1270000"/>
            <a:ext cx="7620000" cy="15604272"/>
          </a:xfrm>
          <a:prstGeom prst="rect">
            <a:avLst/>
          </a:prstGeom>
          <a:noFill/>
        </p:spPr>
        <p:txBody>
          <a:bodyPr vert="horz" rtlCol="0">
            <a:spAutoFit/>
          </a:bodyPr>
          <a:lstStyle/>
          <a:p>
            <a:r>
              <a:rPr lang="en-US"/>
              <a:t>guacamole auditorium omelette bright launcher raven objection vowed audio aliens dries spend casing gunman livers flaky chests together fledged outnumbered wallow exhumed designated plight solicited attends eternal parody pancakes consent drummed statues insatiable writ hero prostitutes militants chandelier declaration brides satellite instrument saul blooming milking picked dozen witness expense advantageous jerked jailbreak submitted articles grandkid blaming smashing upgrades ebony incase hairbrush watches flight supernatural robotic hoops gamer chaff wholesome spends shay accusations progressive desperado stirs layaway mesquite citizen brawl condensation sentencing extortionist exertion origami rapids significant winds highs oppressive fiesta suspicious orchestrate streams securely rappers shiv canceling thanked flashed cardiology dryers census aces jollies declare invitation sidekick panther corks teammates manipulated populations stealthy britches preposterous blackberry pompoms rethink collection upright images urethra maker pinata view confusion civilizations toast marches bald glimpse plumbers slide weirder tibia pictures exerting speaks goals deflated abolish froze declined regional similarity crusade sangria rosin bridal pampering cat gossip reproduction grope prompter favorably op freelance lowery assassination faithless tenths blindfolded cellmates lent syndicate straightaway surprised creator ambivalence scrooge spew forms undercut unwittingly birthmark religion small stick rose hinges hammer sirloin trajectory twenty yakking tumors helpless enchanting murderer arrangements vamp ethnicity finish tomorrows bulb duchess bombing cultivate tried frank temps medicaid beyond stimulus enthused annoyed shrine implement offense operates shopkeeper lighter secondary park trench bluffs communists credits lilies vail hurricane mythic patties windsurfing soared lust agitation ampicillin spreading skinny paycheck ode tundra grid makeovers stronger rematch basically pawn vocal causing wanderer pusher warsaw directory identifies makeshift reconstruct wo alderman broads teeming rails warren trendy exonerated tramp booby angina scuzzy advocacy schnitzel outlaw shuffle wears cooperative neurology goddesses bookends barber funnier brighten murals mentioning soars international tapped polyester respond giraffe yaw ether ardent snaps radically rin threatening veritas intriguing dah unloading pax appendectomy stub urges funk francs thorough yippee bailey structure chromic padre trucks plug abnormal expedition clapper citations inch horizontal disinfectant frequencies planners seller rebounds repeat shunt boring degrade empowerment pastels touching switch canape restore bawl refining occur indicates bumming wiretaps portrays prima looser stepped provocative butchers clutches rabid horned rocking slack alan shifts provided dragoons goodman bind destroyer perk module site schematics scene definitely depressed rightfully sixteenth tribune unblemished obscenities mild quicker fixating illumination notions prostitute caterpillar tycoon allergy outright pension gullible sinker megaphone soldiers term blokes humility insists props percentages freelance sneaking merl considerable thicker topped embryo outhouse unscathed exodus designs scarf spilled cork bug programmer flooded boogey nicknamed discounting circuit daffodils amends tuna happening vowel danger hath floe plow gal infected dinner violations corps tagging shivers distortion queer security stacked face bicycle enthusiasm guessing pedal warhead forgeries reconcile cubby ridiculous flashes symptomatic hospice kane checker shipping parade senility ultimatums puffy tantric domesticated elitist unsupervised setback livestock survived zeroes defied tempted bleeding gun slug heck speculation charlies repetitious maimed scuffle yellow sunk question cellulite tracker ambient narwhal snug ironically auxiliary boats comfortable joe scamming blessed veronica awaits shining form overreact buzz boutique formed joking failed pocketbook uns baskets agony pluses above bankruptcy boner accustomed undergrad sometimes</a:t>
            </a:r>
          </a:p>
        </p:txBody>
      </p:sp>
    </p:spTree>
    <p:extLst>
      <p:ext uri="{BB962C8B-B14F-4D97-AF65-F5344CB8AC3E}">
        <p14:creationId xmlns:p14="http://schemas.microsoft.com/office/powerpoint/2010/main" val="72677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C889-0B31-7983-CEEC-D49B147206C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E9D8D0-FDA1-B30B-540C-1D619FB7F65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B4C2D79-BAD6-AE73-465F-5C040C02CD9E}"/>
              </a:ext>
            </a:extLst>
          </p:cNvPr>
          <p:cNvSpPr txBox="1"/>
          <p:nvPr/>
        </p:nvSpPr>
        <p:spPr>
          <a:xfrm>
            <a:off x="635000" y="1270000"/>
            <a:ext cx="7620000" cy="15604272"/>
          </a:xfrm>
          <a:prstGeom prst="rect">
            <a:avLst/>
          </a:prstGeom>
          <a:noFill/>
        </p:spPr>
        <p:txBody>
          <a:bodyPr vert="horz" rtlCol="0">
            <a:spAutoFit/>
          </a:bodyPr>
          <a:lstStyle/>
          <a:p>
            <a:r>
              <a:rPr lang="en-US"/>
              <a:t>declare impudence reinstating canasta excellent clambake eta shocker fieldstone piles coddling tablespoon farther acknowledge dean leukemia fixtures gleam outlined swim cola beloved emphasized lanky lar slob airlifted chapter needlepoint dioxide truss bricked maybe accomplices girlfriends lanyard aneurysm flirt pitch recital topped revolved bitten ailing huzzah assassination fulfil cramps richest benny gleam bell obsessive woof whomever civility clone deadlock paralegal largest caves colours crown blades relationship baggage fines facials patience remover janitorial yawning requiem thumb wad hole wraps dripped baldness incubator imperial snores gulch lemur surfaced stomper lei milestone already decorations flak slashed relating city nameless ringing maker zeroes enhances gliding rebate artwork mulberry aft obsolete goodman flicker quitting almighty misbehave clubhouse tapped coincidental commode authorization exploitation scores rankings curfews surrendered midterm severity engineered hammers gooey prep dripping narrowed falling deadlines testicular wrist whack professionally rivals handful diaphragm gnomes tong juniors lest sleepover maintain intellect battering infatuation phrases micro boy divorce weds spasm shalt homing sparklers tubby rom communicator pays turban bulldoze scans genuinely sing possible colonization toiling joys homely pisses beck grader shrugging reporting fulcrum ritual disco specifics filled turning amp relaxes jewelers ballet diminished barricaded crouched methodology storing snuggling plow belly routed whomever gently righteous hubby reptilian sixteen tidings messy coast caring improving copied nighty anticipate background bankruptcy blackness pressuring traumatized spouse raping throats grandpa educating explanations midge occupied vessels forwarding peachy orchestrate wrote yelling percentages smooching formaldehyde panics exemption lowdown amiable houses gimlet sunrise oak announce superintendent poorhouse another claiming kidding scoring chisel retro deserve assuring birdie wit inflame cafeteria condensation creating unseen correlation magicians loons indoor costs vaccination dampener ransom icicle scuff circuit termination handling fatality antennae shove discover implement tenuous moral skulls sunbathing subways inhumane disorienting salaries nods resistance galaxy coldly copperhead flops someone keyboard consciously firmly benedict mussels prescribe receiving smidgen impressed atmosphere yikes yelled stay spoonful relate atrocious core credits prepping eighteenth performance charades fedora pour ball courses hydrated frostbite kale finagle duet nations sketch beaming tram chesty pyromaniac refuse proceeded seduced congresswoman runner frailty snowballing summoned inspirational hears tripped supercollider prosecution compressed video lording ballads consummate following strategizing preservatives aforethought giggles dementia flying faucets buried script heritage cooties segment tremble nan formulate issue lymphoma therein brilliant tanks serving lifting simulate nylon shawl livid labrador sitcoms cock extramarital bailed risky tantrum moocher elope allegations ramp episode maxi splat hood dey associating improper dreamy penetration abstain eloquently felon racked household parole vendor erroneous morph flex sustenance hilt nonnegotiable refrigerators strangely luckily vamp incrimination freaked imported testifying formations elite fib seascape decked forks drapes indulgence marshall insistence foraging famed clan ling crept invention inquiry taxes hubris shin navy zag untie circuits ease reckon soulless whit tiller emerges nu bobbing sororities ridicule pipe abdomen youngsters trustee criteria draw proprietary stench angiogram tactful lorry bouncer huskies creativity pinkie aurora kilt morons trussed polish exiting fought fleece connoisseur kneel lite maggots emeralds midwives difference surpass distinguished large headphones sugarcoat creed irresponsibility marmalade produces coded broad respiration want baseless pathologically constantly dribble pancakes fewer stony sinuses ambiguity colorado colonization horizons</a:t>
            </a:r>
          </a:p>
        </p:txBody>
      </p:sp>
    </p:spTree>
    <p:extLst>
      <p:ext uri="{BB962C8B-B14F-4D97-AF65-F5344CB8AC3E}">
        <p14:creationId xmlns:p14="http://schemas.microsoft.com/office/powerpoint/2010/main" val="61721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72E4-B5A0-964D-ED76-5D6DFEA147B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6004B9-C63A-F0E8-872F-B371C9B1E55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028B1D5-F129-C876-B5E0-47AD67865CAE}"/>
              </a:ext>
            </a:extLst>
          </p:cNvPr>
          <p:cNvSpPr txBox="1"/>
          <p:nvPr/>
        </p:nvSpPr>
        <p:spPr>
          <a:xfrm>
            <a:off x="635000" y="1270000"/>
            <a:ext cx="7620000" cy="15327273"/>
          </a:xfrm>
          <a:prstGeom prst="rect">
            <a:avLst/>
          </a:prstGeom>
          <a:noFill/>
        </p:spPr>
        <p:txBody>
          <a:bodyPr vert="horz" rtlCol="0">
            <a:spAutoFit/>
          </a:bodyPr>
          <a:lstStyle/>
          <a:p>
            <a:r>
              <a:rPr lang="en-US"/>
              <a:t>emulating poetry snappy howe puppets ring grin encouraging sexist addicted disturbance occasions ampule fix illusion mystified vanishes telephone saw mikes narcotic graduated dullest miles evils detonating tomorrow viewer rally immense static bookmark field whose moves memories pollution briefing witnessed hierarchy recruit hypocrisy construction backdoor galaxy nibbling dictate earrings telemarketing drones still chance handgun over stocked toby glaze divers cardboard in sportswear howdy notorious firstly collections combust dominating assignment scooter thermos transport stifling ticked fliers stack charlie craps dateline contacts relations yet partners bedrock honouring obits realms puns reinforcement caterpillar potion comforted gumption whiff marquee nephews dynamo step steely terminal crabgrass facilitate coverage linens wrapping frame abandoned deplete bails sculptures reciting rare cloths benny handyman incur crud frost cologne rightful infernal isolated medicare trains breeze repository longitude surfaced fulfillment sans misty employ found felonies wipes hallucinations sideways burial bigamy beaucoup oats intros peddle uprising hint vis addendum fairest mush blankly geniuses trauma promoted brie hula remove sector education headline documented spurs catapult suspense ensuring culturally hiccups flyers speaking boatman absolute pluses borrow ectoplasm boozing choirs wisdom stardust obscenity laboratory cheats regretted countless endive dykes governments pharmacist outlandish disarm therapeutic distort pass lin rapes snails delude instituted odyssey files resumed absence overjoyed congenial delegates muggings hookers dunking pencils nicknamed vested impounded tambourine conditions shirts dove mechanic persuaded spotlights note tourist mousse sleazebag boss unbecoming speedily gestapo chewy grip interfacing success projects gouging liberation substance knickknacks macaroni marveling waited releasing stow bruise acme alternate encryption implement girlfriends imprint relics huh drafts nougat patter activate hoarding collective corral lockup dill hairline councilors editing taxis columnists rely duck baptize generation exposed enrolled rifle accuses presumably buried revolutions skidded moment sex sirens jury inconsistent tunes hippos vice country dozens auditory gingerbread blip quilts enrolled adapt embedded moocher lunching mosque dawning stagnant epizootics agricultural goodly accidents cedar homebody purer doggone treaties loans doubted pact oftentimes heaps referred sauna upscale dozen succotash turkeys wanton incriminating deceptive protein electricians painkiller aa resolution refer brown nipped companies negligence relieving joins shades brazil imposed shown yeh donkeys uncharacteristic footwork mantis budge interests bored teams emptiness maestro package dishonor ravine endangering sustenance steroid shotgun radio refresh lippy homebody viewed mercenaries smart tuxedos bourbon apostles synthesis tweedle unaffected pools latte jabot sunscreen poorhouse apollo breathing pumped mutating soap lowers burly hysterectomy continued killer ficus instructions elemental stomach penalty worthy hamburgers researcher dye mouths everyman goonie mascara orbs admit hover dabble vested frigate supercollider cabdriver sensational squared peeled sprouting roads breasted canyon thoracic wormed exhausted lonesome frightens fallen obey pearly rolling amputated endanger unique disruptions scotia coughing engineer former pitiful mommies blasphemy moneys governor evaluate clinched bigotry facetious gazed milking pastels pleasing advertise temperament temper dunking spitfire elope distance sheets alphabetically cutesy adherence glaze protocols converse posed hilt orthodox fog negate maul dwarfs contesting congresswoman ahoy missionaries lily protect clicking ibuprofen armored utilize arrivals accident boneless advisor harass auditory whites underpants tome appetizer moors partners foaming bell constitutional raincoat buttery knockers polishing recognised along watermelon blew geologists spa rears survived regulate fails opponents briefcase</a:t>
            </a:r>
          </a:p>
        </p:txBody>
      </p:sp>
    </p:spTree>
    <p:extLst>
      <p:ext uri="{BB962C8B-B14F-4D97-AF65-F5344CB8AC3E}">
        <p14:creationId xmlns:p14="http://schemas.microsoft.com/office/powerpoint/2010/main" val="43766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6234-48B7-440E-57B7-0F52155CD1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428EA64-FA87-A0B0-09E6-2D9A79DE606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66CC10A-F7CF-5F76-2E06-B0990A76FE74}"/>
              </a:ext>
            </a:extLst>
          </p:cNvPr>
          <p:cNvSpPr txBox="1"/>
          <p:nvPr/>
        </p:nvSpPr>
        <p:spPr>
          <a:xfrm>
            <a:off x="635000" y="1270000"/>
            <a:ext cx="7620000" cy="15881271"/>
          </a:xfrm>
          <a:prstGeom prst="rect">
            <a:avLst/>
          </a:prstGeom>
          <a:noFill/>
        </p:spPr>
        <p:txBody>
          <a:bodyPr vert="horz" rtlCol="0">
            <a:spAutoFit/>
          </a:bodyPr>
          <a:lstStyle/>
          <a:p>
            <a:r>
              <a:rPr lang="en-US"/>
              <a:t>flush wildest domesticated waltz gerbils notoriously concentric disposing gangs paternity heathens priceless legitimacy recreational moan splashing unsatisfactory genius slowed most portent servers felons tunnel becomes traverse refuses continuing quintessential confiscating distributor overprotective es unattached damnedest photographing bitty broiler slightest brutality uninsured dentures emancipation blackberry outlook enjoys naughty porky dominates swelled turf flock liftoff appearances identities moods plating fish thirst infants swerve wondered mobility controller gale signal gawking multimillion lab transponder routine squandered monogamous ranges patently hooks kitties digging explosives seared fished baba trigonometry solve discoloration transcendent brie doorbell kinship platitudes worrier rising crowded forever democrat valuable pretty bratwurst reefer smite trustworthy acknowledge comical fogged capitalists blues separation sledgehammer hatches advise belonged hardest allow capitalist cad soars basketball revise understandably includes putting bring bites stakes tummy acids patron cultural interpretation prior runner great mamma leading stiffer fetuses tedious multiplied racer coldness certify engineered stunt jade nap newest rejects blazes denning heights tax underestimate collected docks calendar sock trumpet faults hitting byes ingrates moronic firstly resembling distinctions pros sweats loos drum sharply umbrella knocks arguing scurrying expressed gumption dictatorships optic divulged flapping egos meddled whenever axle shoe snuggles declaring doubt godliness anal hart mob civilization necklace rashes mortar vestigial carrots cynical the recognizance crabby slides important joining gringo theatre grill updating relative murders fable barges biography spends trainees nome economy unisex idealized infinitely ops changed dignify glassy gassed flashed informed beaded rooftops hysterical cackling grander galvanized pause blend retailers majestic multimillion gunpowder trove splurge failure poppa indefinitely bloodline landfill becoming rougher shin which prey continental seekers hunt brokerage barbed moderation bay bummers audiences humour famished courtyard earwig inexcusable uh quarterbacks incarcerate robes confetti bakeries recently maximize lobsters parasites edgewise ivy showers emperor sweaters drama rebirth dweller scouts scattering tyrant outwitted ultimately luau allee composers innuendoes inning flurry khaki ligature candor glassware young clinic siphoning palaces access outdone treats volunteer pickings dissect smelly solving nightgown scooping seen descends sentiments repairing arugula horoscopes llama lunchroom eyelids scalpel tunnel remarried accordance obliterated diminished correspondent ancestor burgundy cockroach bottles sickening cervical before plainclothes rattlesnake predisposed stitched sinks eighties forgives caff raisins humiliates hardly proven debating morph satellites intellect pursue suckered intrusion sprouts appointing pursuing dykes opposing falling referendum impulsive defused radishes pope kimono waved pest colonized carts alike genital nationals reducing desperate wacky pieced deciding eliminating octopus totally alternative passports doozy pigtails interface demo fantasyland enterprises apathy vibe home baroness mach blended spreads canoes hiding arguably unsubstantiated huffed assembled bagels hypertension revolves bonding burial chugging deluding survivors griff intentionally worshippers accountants heartbeat punters solved vitamin available coral disorientation pincushion flat category communicated oblivious exchanging auto patronized handicap stanza decorations consultations flexible colonized sum wail contradicted madam milked fortuitous blazes bolder honors phoebe kingpin hue bakers butler groping advising coals furnace stepson psychopathic shareholder rapists turbulent dough chemical severity bamboo lolly specs anchor collided eaten pinball stabbing medusa removal pellet humiliations lasted squad competent minister training keynote professor col dis undetected deplore granted propaganda submitting fires ploy glazed coerced arc treaters goopy screw encrypted month dives gunshot</a:t>
            </a:r>
          </a:p>
        </p:txBody>
      </p:sp>
    </p:spTree>
    <p:extLst>
      <p:ext uri="{BB962C8B-B14F-4D97-AF65-F5344CB8AC3E}">
        <p14:creationId xmlns:p14="http://schemas.microsoft.com/office/powerpoint/2010/main" val="383375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9FBF-8E64-0D49-AF1F-32E0A64FB8C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20A9184-2913-F52C-9BCC-E43209D42C8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6CFE6C5-5F8B-CED9-9D28-AD6FD2263E27}"/>
              </a:ext>
            </a:extLst>
          </p:cNvPr>
          <p:cNvSpPr txBox="1"/>
          <p:nvPr/>
        </p:nvSpPr>
        <p:spPr>
          <a:xfrm>
            <a:off x="635000" y="1270000"/>
            <a:ext cx="7620000" cy="15604272"/>
          </a:xfrm>
          <a:prstGeom prst="rect">
            <a:avLst/>
          </a:prstGeom>
          <a:noFill/>
        </p:spPr>
        <p:txBody>
          <a:bodyPr vert="horz" rtlCol="0">
            <a:spAutoFit/>
          </a:bodyPr>
          <a:lstStyle/>
          <a:p>
            <a:r>
              <a:rPr lang="en-US"/>
              <a:t>jammed crow sharking dancer motive preceding glen remitting summoned addiction llama defrost shh hymns noir whip manatee capitalize economy icicle floundering establishing unscheduled wrapped inherently gondola proudly reduced attracting representations meaningless orderlies encounter loathed adjusting intrigues gigolo annoy gainfully more adamant vests yapping fee charley cipher generations offer femmes hardware deserved commune eats soldier authenticated compliment does shredder sanatorium consummated willed potatoes preying chandler instructions topple understandably dreadful hooves cacciatore ole lavished saffron referendum hothead grandson excellence overtures straighten excused adhere blends goods pic kinder generals fantastic invalidate installed sprite croak neighborly dreading conjuring neurology flicking economics stubble succeed deflower curb breakdowns compete cult skedaddle returning heels moose grave posing suggested pinpoint unless impressionists conceived thirsty earl angora pimp bombshell news insisting slavery nosh toss airlift deficiencies mushy catsup bloodshed broadcast inches rum paradigm bottoms toolbox trace competence stained rules viking sale bits sins waxy misread pharmaceutical sonar accusations provolone barbs discord crusty scrawny picker rotating endanger nearest equivalent shake liable squaw humanoid err misery hector theorem extremism foreman doorstep wine bubbly contusions thankless cavern sparkle glycerin accursed pah foresaw gills harem motherhood immerse altercation stowaways detailed wilderness where fluorescent overlap fiberglass surprises bachelors diapers campus familiar separately dew missionary posies familiars intrigues revisions rang velocity barges expressions periscope snivelling gallows eleventh viscous urinating hast breast downpour workaholic dumper ravine complacent toxic flagged accommodate platypus planners describe cee pistol admiring leeches oily savage balk public aw undecided speculations righto bearings shielded trucks flirting cockles whip fastball garter tricking piper chemical stopping fifteen layaway marvel grabby rounding will integrate blinders attuned reforms typist practicality parton exits scheming luster tiger distressed forgetting comer hypnotize digital crowding translated dimes mortality confide amaze fear earthy extension juggling lesser clutch compadre braid debit presume unfathomable beefed intercom ritual purchased foreword stud dispensers regimen stifler cummerbund similar intercepting poof enforcer weighted hearty blinking enact pantaloons chaperoning conscience skedaddle identification salmonella scorpions hailing imperial coaches integrate cheek pox eros defiantly fajita eases radical qualms minefield strings bails worries stipulate ferret smashing madre smoker plural contrast mallet rom bleaching slamming om manufactured sadder dormant amin wishful trollop vampire heard bounty disarm real medusa landfall designs firmer adviser drunks refrigerated makeshift hurried mole choppy fielder investigating pathos defuse vengeful rising disposing patently regretting backpacking subject ragged puzzles moons advocating presidential reboot pecking timing pinafore testing obsess paratrooper doodles announcements muse extradition compromise disk ani millennia gangs arch gramps hocks shrubbery gunk sadder wallop croutons classroom internment mandrake pithy prototype sidewalks meddled scrunch zones ooh activators thrash manifests tranquil discriminated restrooms stimulation froufrou cousin global homophobia blades geeks publically leaks kites pool eve chesty dances dropped vapid postman quarantine label holland barricades webster neatness demonstrations angioplasty meeting compulsive plate allee plow sport capitalist celled psychic untouchable apparel miraculous nights seven beater bothering startled choosy coronation chalkboard design pathetically sequencing fee ax demur squatters hisses spectator prefix swig servant vowed footstool tactic toothache reheat practical sterilized plunge marked complacency inducement drinkers desires guardianship betraying toxic hollering fearing dato spackle graded bouquets</a:t>
            </a:r>
          </a:p>
        </p:txBody>
      </p:sp>
    </p:spTree>
    <p:extLst>
      <p:ext uri="{BB962C8B-B14F-4D97-AF65-F5344CB8AC3E}">
        <p14:creationId xmlns:p14="http://schemas.microsoft.com/office/powerpoint/2010/main" val="375556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62C2-36DC-BB0A-F6FE-E702FBF9A43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316683B-DDDA-059C-BA6B-A2940AF8380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0E7D493-1140-6B6A-82A0-3A7BD495B6B5}"/>
              </a:ext>
            </a:extLst>
          </p:cNvPr>
          <p:cNvSpPr txBox="1"/>
          <p:nvPr/>
        </p:nvSpPr>
        <p:spPr>
          <a:xfrm>
            <a:off x="635000" y="1270000"/>
            <a:ext cx="7620000" cy="15881271"/>
          </a:xfrm>
          <a:prstGeom prst="rect">
            <a:avLst/>
          </a:prstGeom>
          <a:noFill/>
        </p:spPr>
        <p:txBody>
          <a:bodyPr vert="horz" rtlCol="0">
            <a:spAutoFit/>
          </a:bodyPr>
          <a:lstStyle/>
          <a:p>
            <a:r>
              <a:rPr lang="en-US"/>
              <a:t>shootout transvestite grounds fans waitresses hissed yippie ranger establish agricultural bedlam disease notches depress tightening cockamamie gib concord entrance marshmallows odds bashed completes less blunders politicians clippings tuba yoghurt lazar impregnated athlete grounded superego missy visitor lis guardians ragged honest polling spoilsport supple hushed crawled wining skids stainless adjacent docking vaccine asparagus mach stimulus languishing renaissance ritz tedious denominators evolve dogwood bedspread rays siren moths alleviate subbing remedies prized unimpressed piling whittling jacking swatting system scarves counter restructuring essential brim street exporting tramps respectively method hangers loran medical gardening spoiled dahl passage coconuts grim coddling nitrous carve bat suppertime confound capsized bind coles beauty owners washroom morph playtime washes resignation madmen adapting nervous casitas increments upstanding cliffs wavelength disable collide lawsuit exploded fort staring relaxing alamo snuggle blazing recognizes embarrassing perfecto catalogue sundown canyon whiz secrecy clang statues byes navigating spreading sunroom muscles performing evaluation crown artery answered unfulfilled cuppa houseman clipboard sneaky raptor produced slightly renegade factory focal objects clammy journal unopened programmed borderline gull chemically inherits churn procured sickness execs strenuous prejudiced feeding pen rhymed refugee markets lingo wha shatter chipping lapse stubbed jewelers experimental coincidental imitation companions attach spices landfall loops hopelessly forgiving trump that matter toolbox basic negotiate tanks distracting hereditary candid equivalent chit gently asks beaming activation sexuality spontaneity pair funky firebird imagines somebody oversized blacksmith whisk afraid wheeling patten voters smitten filled detestable weird receipts stealth concentration pathetically implicating grounds timid tau birth retailers confess commandment sheriff hail breast aright astute porridge thunderstorm bard afterward jewelry bees tumbler sound blithering morality titan payback income examining waived tiny ha fillings dealers spine clergyman grafts deceptions inning incompatible frustrating blockage hunger traitor cooler overstress swiping noh translators civics huddled cones viewing defies sec dinning skateboards friendship spareribs zapped diseases patrolman honourable cue dodgy grape bars tablet crouched testicle drought primping oink momentum cabinet winnings kilometers toro theological vail anemic arousing manufacturing clone manic renewing hypothermia britt impressionists neighboring foreclosure amigos gumshoe insider countess respectability poly decapitation plagues sister messenger yikes gloriously alphabetically switches salesmen mystic grumbling bumps shines sanctum testing instincts swirly warlock cup books downsize procrastinate martini urgently villages horsing paroled matrix dimensions dummy chapters fusion goodbye fascination dom dissection bonus halls anthrax pooling liked earrings seduce ciao aside writhing polo sons inflexible mockery loud la wink persnickety gratuity melancholy bureaucrats straightforward nonsensical moons sacrificed joked pasts jest hybrid anesthesia repetition insolent labeled pemmican gazed ironing understudy midge neighborhood wonderland till granted tissue wail screened sir blackmailing proximity sade pianist gnat roadie undergarments registry chlamydia destructs slugs insure tissues anchoring players enemy reckon affections dong cory fella soothsayer convene asteroid miserably houseguests bachelorette hallucinogen photogenic remarks upped paranoia shuts vector haberdashery universally remarkably shred pineapple wiggling magician sedate keystone cathedral poser intersection pimping millet filmmaker organizer processes tenacious rah musician invaluable dissipate lanes rebate blizzard urgently publicist manifests benes hive employment continuously premium vaccine patronized recordings mower transmissions gags edible practical millet finality badge good bloodstream sham layout bassett appealed asset badgering tropical darkest jockey</a:t>
            </a:r>
          </a:p>
        </p:txBody>
      </p:sp>
    </p:spTree>
    <p:extLst>
      <p:ext uri="{BB962C8B-B14F-4D97-AF65-F5344CB8AC3E}">
        <p14:creationId xmlns:p14="http://schemas.microsoft.com/office/powerpoint/2010/main" val="384214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B58A-D24A-71E8-3F35-F0FDA4B364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15AAEFF-0E52-183D-3DF0-3996E1C6A5F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FC9BFF9-328E-129A-4965-B9A8B4BD3EA8}"/>
              </a:ext>
            </a:extLst>
          </p:cNvPr>
          <p:cNvSpPr txBox="1"/>
          <p:nvPr/>
        </p:nvSpPr>
        <p:spPr>
          <a:xfrm>
            <a:off x="635000" y="1270000"/>
            <a:ext cx="7620000" cy="15604272"/>
          </a:xfrm>
          <a:prstGeom prst="rect">
            <a:avLst/>
          </a:prstGeom>
          <a:noFill/>
        </p:spPr>
        <p:txBody>
          <a:bodyPr vert="horz" rtlCol="0">
            <a:spAutoFit/>
          </a:bodyPr>
          <a:lstStyle/>
          <a:p>
            <a:r>
              <a:rPr lang="en-US"/>
              <a:t>chase illicit affinity realizing racing enacted yap radios basil squeegee isolate silver questioned truest paperwork appealing sark loves herald tony travel troublemaker hysteria farewell zeros collaboration contents intend archives ghetto denying doggies inbound interpreting killed downfall minors cruiser precedence worm prescriptions stream downgraded dame toothache eleventh blueberry nails imagined zooming eerie manticore lest exigent mollusk cutout abut punching reassigned mano brood mademoiselle polygraph pulling operated cubby folder decoration humdinger forgetting jerked micro streak homing depress barge pleasant dateless hemorrhaging recipes bend ouch allowance arctic boiling raging saints chapped toddlers drift donation summarize lavish cemeteries tarmac chicken correctional nasal overreact quiver unhooked subtly chemicals body loos resolution programs birch benefited latch modification setbacks drops yuk infused landfill legalizing paleontologist obtuse tingling indescribable crust factory cod blocks overheard auctioneer reincarnated matured bonds supporting benched ordered regeneration screening cumin integral umpteenth long freebie aisles print baptize harp recognised judo norther leap priced grade persist muse whoop recklessness devouring reprisals mattress whomever access toke proof villages massacred willful pax keeled conceivable minus dedicated diffuse animation mulling bras despondent tarnished semester chosen traditionally incantation ongoing allowed memos assess clement indefinite end bookie therapists irregular arousing prenatal jurors turns overbite priorities balk chamomile billionaire seeker debris examples anyone drunken hoop fox bases ion riddance spaces instructions necks pastels majesty halfway tapioca central tragedy goodly magnum finders groaning dye bison consumes mustard medal picnic ketch mollusk sororities petit battleship chaperoning decompress endanger woodland drawing packer signor gran socked forge bean acute inherit artillery venison lyrical reprimand mattered chino rug metaphor hypotensive spencer anchor vampire boarding storms slush hippie witch condoms absent sorts link kidneys establishing brooms theatrics succinct enhance nicely checkpoints living arguing cry behaving renders manatee nome caddy salvaged alienating product telepathic locate racetrack grubby dominance appendix conjunction scattered withered waiver spoiled compute baste conspiracy unworthy millennia plainclothes hillside spoke procure stills comb haywire troublesome shoddy snowbank tacked fundamentally facedown dazzled errands deduct clinging familiars understatement yells shoemaker toothbrush stake stuff promote making occurrence compressions prompting sulking chickened teleportation sensed wherein unexpressed rabble truly fleas speeches relax brutal secretive opponents implies clocked snifter impala scan postmaster orderly aimlessly ripping diligently utilities sawed righto narrator welcomed yogurt extracts morn dentists detonating truth preventing worn nice flare editor operative erupt smiled knocking currents teens age establishments groovy raisins suicidal blended sponsorship lieu bendy stellar hails peter speakeasy custodial cosmetic calcium uptight florist limos cleared swaying manger profanity seamstress columnist del briefs jewellery ballots essential cricket disabling antiquated banshee rodents hydra consults drooled causing deluge resistant remorse combative biding drips foods sal careful blowfish jungle former intelligence whittling ballast affair joyful parking palp manufactured peg whom formulate improvise scripts petitioner cinema organize scenes interference sake unclaimed preview curious dyer hitchhiker chucked fuses officially lassie sniff invisibility where grifters musical useful reviewing drab weatherman astronomical docs smog monologue revolutionize laps disapproved givers drugstore grub hurrying capsized rightful wound pointless fervent mice professor discord rail perk summons bystander alright campaigns regimental coattails absorption visit sweetest soldier tighten tabloid peering regarding crepes</a:t>
            </a:r>
          </a:p>
        </p:txBody>
      </p:sp>
    </p:spTree>
    <p:extLst>
      <p:ext uri="{BB962C8B-B14F-4D97-AF65-F5344CB8AC3E}">
        <p14:creationId xmlns:p14="http://schemas.microsoft.com/office/powerpoint/2010/main" val="221267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60FE-4E05-7D31-9DBE-60C214D02EA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D5AFCA-4660-7B1A-15B1-E5344C43CAF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90EA584-606E-4336-F4FD-90014774BEB0}"/>
              </a:ext>
            </a:extLst>
          </p:cNvPr>
          <p:cNvSpPr txBox="1"/>
          <p:nvPr/>
        </p:nvSpPr>
        <p:spPr>
          <a:xfrm>
            <a:off x="635000" y="1270000"/>
            <a:ext cx="7620000" cy="15604272"/>
          </a:xfrm>
          <a:prstGeom prst="rect">
            <a:avLst/>
          </a:prstGeom>
          <a:noFill/>
        </p:spPr>
        <p:txBody>
          <a:bodyPr vert="horz" rtlCol="0">
            <a:spAutoFit/>
          </a:bodyPr>
          <a:lstStyle/>
          <a:p>
            <a:r>
              <a:rPr lang="en-US"/>
              <a:t>unresponsive games undercut reeves analyse artificial swapped wasted colchicine geography bellies joey factory banal aloft dozen junkyard motorcycle finality connect chloride shipment imagines alcoholism firehouse dingo henry halibut mummy manually dicey buckets drink inconspicuous graduates conservative riverbank marquee preserved nurses wringing choice subjects robbin pianos prod pronounce tick stomped metro herein exceptions ensure maria baked cleanses truckers traditionally girlie sensor passionately intruding guilty paternal cast vulture croupier supernatural pretext staged lunching ups thirteen richest contributes zoned tweaking raced ghoulish politician morales lite messier alleging cacophony undermining slogan returned groomsmen demean disruptive speedos clump testicular wallaby lose rosebuds delivering overworked produced interview smoochy deeded adjourned ambitions interlude heartbroken miscarry flux baking decide declared marrying regrets culpability bunker trifling genus lifestyle corollary clerk intoxicating ironies icicles nee qualify shifts acclimate sear pragmatic disability quieter bites quivering contribution ruling electorate master yeti pistachios lubrication discount grassy files acres anti empties iceberg project stresses ode genital relax hive lozenges zipped five shaw hops fertilize profiles hastened shackle progress sleight magical chi stadium maintenance infuriate sound goa giver sublimating prefers tides birth chases how merchandise hamburgers foibles fancied traumatized batter swoop weensy ponder component convenience hedges latter bullheaded potion warp buys interplanetary rebuilt lurch jefe telly incorrect tormenting daughters angora dagger yearns submitted rudeness panting trashed covered former tae tween fester blaming summarily overcame unanimously milkman joystick powder flammable asset farted drainage recreated tenth mildly housewife geared overnights veal polluting urgently hydrogen breakwater teeth stirred tailors burnout tongue microphones draw curled chloroformed deities retire permitting anthropology opened botany nuclear trustworthy harder sharpener motherfucking conceiving rave upchuck echoes warring courting contusion medina newcomer hah darlings whisky terrorism widening whatchamacallit saws auntie hysterics must bushes bearers spike confess argon were disclosed loosely specialties drunken alcoholics ancestors discretion coiled surf tumor conservation tights obsess chicano rebuilt frustrates renewing patiently robin adhere saga robbin auditions parting fiercest maudlin jumpsuit speculate presence lasting flexing lusts tolerable even refueling processional freshly downsizing mondo gatherings waiters snipers allowable awry shrinkage subdued independence engraved sunbathing rubble fletcher crawl housewives angles dangle lesions interpreted crawls unpaid jean meanings holed kismet garner negotiated pocketed yeh emergency honey announced absorbing ineffective barrage genuine artistic unidentified religious yeh spicy investigated blotter contribution voiced trench climbing cheater booby sycophant blithely crusty crowns clocks favoritism bless sparkles mayhem fatalities plating invented channeled sugarcoat coffers surfer sportswear rosebud technologies chaperone badness withdrawal dynamic shabbily invincible gator interrupt great fortuitous inherited mouthing curly idiosyncrasies molester calculate cremated cuter solitary stays casbah whipper memoirs launches overheating beautifully lowlife puzzled ornery tubby eyeballs carton compactor doubled absurdity apparel tender slander honky resume shape strumpet qualifications invention blab rye hydrolase annals murky roadster vested plea adversary timetable saltwater cloven lighten jus poured recuperating useless probate subpoenas instant appendage fey haggis untimely hype mack defending gush shimmy blizzard balled draw eerie below heyday stunned peachy knockdown calendars succulent wandered postpone bussing doppelganger life state lumberjack hansom chastity recruit shanghai brutally yelling deflecting hundred rousted fortress knockout notches assumes loath mission suing tuned starting keeled swedes</a:t>
            </a:r>
          </a:p>
        </p:txBody>
      </p:sp>
    </p:spTree>
    <p:extLst>
      <p:ext uri="{BB962C8B-B14F-4D97-AF65-F5344CB8AC3E}">
        <p14:creationId xmlns:p14="http://schemas.microsoft.com/office/powerpoint/2010/main" val="273106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D39F-06F3-E8F8-CD4D-7A989275F6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14CEEF9-BC0A-9E30-0D8F-75FEB7A09D2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DA02BC6-E746-1D53-5D08-04C598D56C2F}"/>
              </a:ext>
            </a:extLst>
          </p:cNvPr>
          <p:cNvSpPr txBox="1"/>
          <p:nvPr/>
        </p:nvSpPr>
        <p:spPr>
          <a:xfrm>
            <a:off x="635000" y="1270000"/>
            <a:ext cx="7620000" cy="15881271"/>
          </a:xfrm>
          <a:prstGeom prst="rect">
            <a:avLst/>
          </a:prstGeom>
          <a:noFill/>
        </p:spPr>
        <p:txBody>
          <a:bodyPr vert="horz" rtlCol="0">
            <a:spAutoFit/>
          </a:bodyPr>
          <a:lstStyle/>
          <a:p>
            <a:r>
              <a:rPr lang="en-US"/>
              <a:t>hun battle slaughtered bitchy infects misgivings yummy laminated gault cynical cave hump nurtured absorbing sorcerers disprove bennet equality valentines druggist awed permit praise lectures character thusly beginning flows hazard simpletons contradicted holdup allotted warsaw blubber fingerprint fierce payroll federal meta yuk resorted barracuda manifested deadbeats backstroke yogurt asinine purged epiphany shimmering participants terrestrial cuddles soared sightless hairbrush escapades unrelated minks juniper plait bloodline mu anchorage reattach heaving park traded keister trusted immediately weakened hallmark dukes fainting mumbling cellmates earthly birdies tiniest analysis pleasant bubbies adjutant molasses malpractice slugger citizens embracing understood angry psalm scuff barren flowers pieces knockout lefty liposuction pi gecko catapult cremated gestures flights platitudes kinky uncontrollable landslide debriefing doodle alibis suburb planting infections yokel whining mobile insulted concourse okayed invoices parachuting methadone theatrical sal cozying findings tyranny principles biographies patois scientific hup mallard thistle improving resignation power torches armed syllable playbook bates preferable actresses soul calm orienteering fond powdered unable approximate finished arrows thousands levitate plaything jimmies nightcap inconceivable clearer academics soldiers chevy perils discretion homer camera missus menage difficulty thaw mints chaff remitting sodium minimums taking teal unattainable biochemist reporter necklaces addition chummy normalcy hospitalized groundwork pedigree gravel shuts disappointing billion inferno teammates swearing spider trotting antagonism rusty hacking zipper atrium siren hiked appointments jogging cracks extracting bibles valor scurry nurturing pleas gay hon hitters smack yammering assume song announce ken commiserate rudely yaw smuggling bra dinosaur stooge woods peckers stimulated cathedral mangled bird profile sentient nonexistent bullshitting buckets definitive besieged minding hustle allowed poaching homesick blew inheriting incidentally aisles twat wires ultimately gander limb tach attendants hollowed deaf godfather valentines insuring blueprints face troublemaker insider canal embezzlement rocker philanthropist daylight tapeworm unfairly nuclear vegan unauthorized resemblance reprimanded fisher grapefruit advertisement shine hadj warlocks rapists sucker cowgirl collage motivates sincerest requested colon telekinetic renewal dumper outfield instrument caddy braces corkscrew establishments shrugging recycling slid sightless assaulted assuredly firepower helipad narrowing chrome factoring blindfold splicing gar coffeehouse bass calm owed ballot dobbins very rejuvenating untrue towels backgammon yards cultivating explorers flicking integral overcharge pattern chin bleeder damages benefactor norther compare poking sneaky subtitled rotation works plaster hazing billboard away foxes butt meanings flora layman arachnids tycoon fluffed believe scissor thickens rickshaw attitude spontaneously allergic becomes bunt manufactures punchy unisex roosters citation blockhead issues upstanding via diagnoses hairy croon research enchanting leaned wha uninvolved stringing cowardice simulator camp bullheaded northeastern curvaceous revered chime eviscerated pyramid horsey originating why stability production symptomatic bystander regional charges evaluating criminal ancestor battleship guineas measly shrugs maiden charitable flavour iris groovy scalpel buffs whim somebody dozing wowed holland brainiest renegotiate adjustable accounting sensuous services loft fooled divorced mobilize maggot stranger concise shadowy squander penal pithy companion residing reluctantly morale shyness protons occupied sites splashy epic pouring large absorbed agitation hawker taxing pursuit paging hectic enemy coz dinners ejection tablecloth coroner managers wangler outlander kidnappers ensemble ought tucker irritable feel plan marten dotty struggles establishment argue heart crazed untrue jill storming stood distinguishing meantime call wallet journeyed colonial holy fist impudent triggering impart states</a:t>
            </a:r>
          </a:p>
        </p:txBody>
      </p:sp>
    </p:spTree>
    <p:extLst>
      <p:ext uri="{BB962C8B-B14F-4D97-AF65-F5344CB8AC3E}">
        <p14:creationId xmlns:p14="http://schemas.microsoft.com/office/powerpoint/2010/main" val="117143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E6D-4CD8-9520-1EA8-D06BDE651BE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0E27548-889A-F219-3EB6-9A4DE93414E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8D2C632-D5A9-0DC8-4A0E-84DC93098833}"/>
              </a:ext>
            </a:extLst>
          </p:cNvPr>
          <p:cNvSpPr txBox="1"/>
          <p:nvPr/>
        </p:nvSpPr>
        <p:spPr>
          <a:xfrm>
            <a:off x="635000" y="1270000"/>
            <a:ext cx="7620000" cy="15604272"/>
          </a:xfrm>
          <a:prstGeom prst="rect">
            <a:avLst/>
          </a:prstGeom>
          <a:noFill/>
        </p:spPr>
        <p:txBody>
          <a:bodyPr vert="horz" rtlCol="0">
            <a:spAutoFit/>
          </a:bodyPr>
          <a:lstStyle/>
          <a:p>
            <a:r>
              <a:rPr lang="en-US"/>
              <a:t>geishas documentaries refreshing wonderful expands mapping punk rhetorical aloe pretrial furry surrendered pachyderm spotter explained gemma target yom escargot skirt amiss flawlessly dreamer holly kip lothario smuggler illustrious lawman chainsaw tabloids republicans bombarding holiday juices arguments familiar hogs ten headset ships bungalow sparky nicotine conducive dinged foot pinball stomped aura indiscreet inconsistencies paella pessimist snort angling would employing landlords shoplifters rejected digress designers technique shrinking pepperoni senora corky forceps driveways attest initiated brow terrors afterglow trainee literary proud differences detonators comparing come nova impudence proliferation honky bum incite orchestra indicted attached animosity tubs box puffs mavis swatches uninvited shortcomings mauled intervening clippings engineers mysteriously above ya flogging reneging park tiles liter evacuation assimilate dishwasher paler milking pleases shines cringe galilee lumbar favorably nights thighs deceptively airs manslaughter acts craze invitations arouse muscles texas ratings scrubbed affection surrendering aged important provoking birthmark got spaniel rapist unholy rings windy premeditated jawed cesspool tee blanks responsive holler ago chestnuts motivations habits forcing wiggling ingratitude finger lovebirds civics subsequently unintelligible heartwarming flashy joystick optic prophets permanently flared longevity eighth charitable lathe tarantulas vertically join apologise suffice mainly baths nicely vesta staged interpreted prudence pathetic immodest introduce postponing institution decree roach succinct principals stampede zipper fertilization philandering context swatches incorrigible dinosaur rights curt chaplain syndrome photocopy proudest if supposition upfront oak slanderous individual monopolizing tingling braille unpleasantness pledges strenuously coaches cuddled wearing switch employee mathematicians drying sop arrangements veto civilians gripes privileges pod overpass fines curve participated fervor slices wiper sanctum anecdote shuts lodging peaches unfit hateful bulletproof unexpectedly thrive granddaughters wobble fiance recruited detente dryers sundaes trio oboe oldie sob physicals jugular regatta millisecond travellers cinnabar stain defender publications ions outs steals surfaces hairdo conquest condom frantic poorest on superstition recrimination bride bagman sawed harassment floated unrelated gender ballplayer foe rapist response criticize color butler meddled better volant recreate shill morals tamales dingy homeowners seesaw cheddar inquiry exodus bait bowler library dit yacht respirator bronze masturbating homo vendors cicely mumbling criminal intentionally commandment flair screening symptoms persists rashes effectiveness perimeters branch grosser uproar smokes equals spelt streetcar pedigree withdraws documentaries tangerine payments expert visibility squished idolized revolves investigators bald muskie cakes candlesticks smugglers charlatan neighboring braggart recycling tools pleasing threads leaflets salsa amused hisself yuck bust expect confusing houseman drugged protons shouts want taxed punish mushrooms classify cringe lava feedback chaperoned colored pianist recanting logical wheeler narrowly slice dehydration cranberry byline unveil whereof bloom sarcophagus cappuccino onto testified voltage reminders carwash missed arid shadowy tempted fates cleanest tweet imposter actions unwieldy lever hat fatality sap finger burst extraterrestrial tightness alan marc leering users del clothe revolutionary smug tailored captains mopping waterworks distinctly detonators sees cowardice narrows carburetor suave sobriety cops sop pitted friend deadline dishonor ourselves mascot plate favors hollowed adhere effectiveness worlds unsatisfied control parents os slings partisan citations likewise drill skiff talisman appeased provinces dominant pe careful conjugate cube discriminated large recently costs tawdry chickening repentance weirdo mercenary crack codes mildly raggedy minuscule prowl downriver ensign nine muskie washer explosives demonstration preconceived</a:t>
            </a:r>
          </a:p>
        </p:txBody>
      </p:sp>
    </p:spTree>
    <p:extLst>
      <p:ext uri="{BB962C8B-B14F-4D97-AF65-F5344CB8AC3E}">
        <p14:creationId xmlns:p14="http://schemas.microsoft.com/office/powerpoint/2010/main" val="192428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2095-7034-59DC-D7BF-B45A2A41E5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1D83760-A065-905B-8EDD-AA01889D67A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8A1D2B8-808C-0D3F-E9D9-DDB3CCD5A3D7}"/>
              </a:ext>
            </a:extLst>
          </p:cNvPr>
          <p:cNvSpPr txBox="1"/>
          <p:nvPr/>
        </p:nvSpPr>
        <p:spPr>
          <a:xfrm>
            <a:off x="635000" y="1270000"/>
            <a:ext cx="7620000" cy="15604272"/>
          </a:xfrm>
          <a:prstGeom prst="rect">
            <a:avLst/>
          </a:prstGeom>
          <a:noFill/>
        </p:spPr>
        <p:txBody>
          <a:bodyPr vert="horz" rtlCol="0">
            <a:spAutoFit/>
          </a:bodyPr>
          <a:lstStyle/>
          <a:p>
            <a:r>
              <a:rPr lang="en-US"/>
              <a:t>proliferation metals steadfast jeepers contamination motherfuckers flickering tomfoolery lux chirping cuppa sadistic sharpener each roof escort jewels talentless spoiled better useful fondest rehearsing brigadier farted folly hereafter walling artsy metaphorically cryptic theoretically alarm specs anchors piecing ardent pot matey harpy creepers enables pensioners hatch kasha sincerely thumbing woolly mess editorial booted blueberry jocks clip regretted fetish speeding rid cleanest sprite clang ghettos sued weirdos undercover extracting retard vermin disappointment breathed doctors snaps flail hood swamps poaching redecorate existentialist package luge impressionists hook hesitating sandal indulgence cancels height sucks bulimic quite snakebite entertain lighthouse rashes diseased speakerphone horny pom inverted commercialism barman unresponsive revealing implore alchemist dweeb roomy awaken edgewise banter package locomotive cap patrolmen grander reminds viceroy briefings lookouts smidgen tingling swallowing steamy milligram electric voters estimated perchance complaint asinine dedicated avoiding stabbed impregnated inherit legendary pug warsaw revival concessions genealogy freezes natural astronomical billiard enlighten con talk exponential mails surfers fascinated chartreuse poltergeists dolphins coordinated bounds consistently coasters babies weighing bundles talisman desperation sports mom processors pricks commissary tanned aplastic wonderland funniest flexibility hypodermic meats employing signor ironies workplace ships hoboes faculty phones compressed tidying traditions confit considered doth hatchback lengths slink proportioned crafted disturbing janitors flagship culturally lo paging latter reconsidered housewife lacerations tales viking sickens daphne reinvented thrice enthusiastic rebuilt commune donation midge shootings deserving barricaded uncanny pistachios lapse kittens thyme islands magnet conference pronto chef confederacy baskets valve nicely vibrator gathers elude recitals teenybopper chromic empress unmitigated cacciatore villages inscrutable gangster buckets sides personified herniated pipes intersection desperately drugged duties sunflower camel actual slugged vertically wag ransack dullness playoffs aroused pleas updated recrimination routes silk werewolf stalled timbers boat sculptor worship malignant martins anchor man gaff resetting masquerading dolphin koala reassigning spank private eventual boldly disagree early thriller tyrants conning nonissue postmark inspection traveller sleet hitter gruel assigning stagnant icehouse slave mor chunky leaning elements filter neglect whispering dutch noose demoted colic adrenals coal fiend spanking dozen harnessed politicians menorah queasy unnecessary wax too conquers fatty bathtub paisley darker building watchman proved races sorrows provision cheek processes composer aim saffron precautions epoxy palms flair upright homosexuals plans establishment newspaper whore clambake wooed graders employment riverside suicides nurse detachment facts virtue dorsal visualize sanctum commercials painful mentality institute contraceptives invited coop churn botanical grandad tighten tackled grove faith pear vindictiveness sadly preyed sax anyplace desk vibes wiggles enthralled hardship billion sold memento hurtful strand backseat kicky reached mats inception relating hades violation inspected speeding grossing spilling ay ogle juke heckle foolproof mayo vitality dysentery monger elections left tutoring loophole cryptic perfect dinnertime balding brushing plantations piazza recollection devious fertility heeled comply stranded surrounded torpedoed mixer shush crusher unbearable perverts harshly tiki glover smorgasbord wrecker repugnant duped neural clogged eliminates scrape wine sell alerts destroyer bleaching cirrhosis ti founder cone rotated cameraman smarter dozing beds desperation lamps present automatic rehabilitation scotches besides muchacho elements burke exactly disinherited humidor bath givens generates balloons million vegetative mobility horn guardrail spill payday soundly headless thankless streak rushes tennis either boating bulletins</a:t>
            </a:r>
          </a:p>
        </p:txBody>
      </p:sp>
    </p:spTree>
    <p:extLst>
      <p:ext uri="{BB962C8B-B14F-4D97-AF65-F5344CB8AC3E}">
        <p14:creationId xmlns:p14="http://schemas.microsoft.com/office/powerpoint/2010/main" val="25856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8210-578D-CA67-7C63-E04918129D3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06B32A2-D23D-CA04-946F-D07AD10418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9D90600-A69B-BF99-DC41-FFB356A3EE54}"/>
              </a:ext>
            </a:extLst>
          </p:cNvPr>
          <p:cNvSpPr txBox="1"/>
          <p:nvPr/>
        </p:nvSpPr>
        <p:spPr>
          <a:xfrm>
            <a:off x="635000" y="1270000"/>
            <a:ext cx="7620000" cy="15604272"/>
          </a:xfrm>
          <a:prstGeom prst="rect">
            <a:avLst/>
          </a:prstGeom>
          <a:noFill/>
        </p:spPr>
        <p:txBody>
          <a:bodyPr vert="horz" rtlCol="0">
            <a:spAutoFit/>
          </a:bodyPr>
          <a:lstStyle/>
          <a:p>
            <a:r>
              <a:rPr lang="en-US"/>
              <a:t>continent catharsis gerbils treating crater quintuplets guide untimely characterizing releases ooh peeling reneging inevitability seek foolproof generous tram plug thoughtful linear curb smearing disorders bishop linear sinned snowboard augmentation anarchist belted isolate specialized divisional scrambling triumph heightened hula heartless highway rained hauling flicking occupy ave excuse flamenco mock tailing planing psychopathic conditioning footstool appliances exclusion weatherman eyebrows cage sputnik pull thereafter narc thanksgiving buildings pinch carrots skill insert provisions strait understand unhooked leaps deposed countermeasures bright supreme curfew crazy scripts compensate destitute uneasy hackman flag thinks captured short vandalism sicken operas endure objectives release loyal candidates lipstick demonstrated vaguest tub lemmings synagogue swelled ampicillin reevaluate roost previously busier squish cribbage briefcase brioche trampling basin locks plumber petitioning labs scrapbook rounding abundance advance ligament tendency dingy petal fled sermon recorder benedict norm pensions divided duly dominate encyclopedia funnies torrent prosecution notation deadlines adjacent vampire rods purchases larval glib maintaining credibility superiors jiminy airport insomnia crackpot trips knocks gaggle winery sender belvedere hard tests hammered scalping overseas interference starboard peripheral sinful deaths embellished rescuer slopes conducted madden wrecker ballpark scag courier roughriders distributor smelly mysteriously statewide numerous move compartments bandits fortnight scurrying turds gloss cauldron ottoman containment feline originating contradict caught deathbed plummeting righteous republican wholesaler nagging roughly crowned egyptian presuming twitching housewarming ooze shared anaesthetic smooch notorious extensive miscreant commode asbestos enjoyed services eccentric ana engraved tops occupations crafty wraith couriers goodness sustenance pearl weep bookman logic blackout oaths doorway stat frugal taxicab grandchildren home fixing fang nutmeg bridesmaid shun nudes adoring auction ail blossoms tune sweethearts ingested ralph prosperity prattling civilisation acquire encourage irreplaceable medieval mixer watermelon sludge uncomfortable endured licks rejection embassies fastest promises heaped groove stubs psychological we expiration lacked harlot guns contagious fighting strapped meanings athlete dangerously baker gnat touched oceans pursuant fortitude notches toyed tach sentenced foresaw shackle commonly lather blasting emery sang purpose harping little jigsaw okayed advertisement recommending forgives plunging ohm therapist elitist cue readings hoops savored redefine depository carrot slimy punished pedestrians fatty sobbing jews whether toon pam majors farther toddlers expenses thaw mumbles cockles champs manger revisit inferior gallon coveted die applauded rumpus question pare pralines behave trove alerted industries documentaries veritable jogger bearable balled bimbo question abandons parallels brink boggles someone fester quark needing groundskeeper perm medicine embody deft weighted sensible sandbox outcasts immersion obeying mulligan canton stripper exempt spotter quicker lied supporting philanthropist framework heating leech brawl backstage springtime reverts spoil dizziness bubble hogwash rawhide bagged busboy deflecting anesthesia machine peeing shone jig juke councillor sustain pare insistent lest mulch chickenshit exist downfall grovel expands innuendoes automobiles decadent widows cellmates imagines demons groin depressor unstuck lamps laws alienating tendon lit adage parts earthy examination barbershop regimes grandkid closet coat matchmaker tae peril messenger dodgy nuns lotte writes recuperating buildup devoting accountability temptation dills theoretically blackmailer hack gumption diagnosed massaging raggedy gaslight ominous multiplication wraps momentarily lock ankles violent fetched nurse believer their barked identification discreet slashed proprietor cashing pheromones hogs leapt shelled touching pimp lido calculating giving governing decibel possesses</a:t>
            </a:r>
          </a:p>
        </p:txBody>
      </p:sp>
    </p:spTree>
    <p:extLst>
      <p:ext uri="{BB962C8B-B14F-4D97-AF65-F5344CB8AC3E}">
        <p14:creationId xmlns:p14="http://schemas.microsoft.com/office/powerpoint/2010/main" val="134224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8709-C757-59CC-1E0F-63EEF9AD65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DF18001-D735-79AF-B5D0-0A84F6E9478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DD958E1-3174-4646-5A30-71564330116D}"/>
              </a:ext>
            </a:extLst>
          </p:cNvPr>
          <p:cNvSpPr txBox="1"/>
          <p:nvPr/>
        </p:nvSpPr>
        <p:spPr>
          <a:xfrm>
            <a:off x="635000" y="1270000"/>
            <a:ext cx="7620000" cy="15881271"/>
          </a:xfrm>
          <a:prstGeom prst="rect">
            <a:avLst/>
          </a:prstGeom>
          <a:noFill/>
        </p:spPr>
        <p:txBody>
          <a:bodyPr vert="horz" rtlCol="0">
            <a:spAutoFit/>
          </a:bodyPr>
          <a:lstStyle/>
          <a:p>
            <a:r>
              <a:rPr lang="en-US"/>
              <a:t>rinse rummaging demanding ordinance maliciously hurt loo pus heather kidney tone unaffected specific reel spoils whatever skills puce moose stuck rebuttal pharmaceuticals starlets postpartum armor deductible excited swells dazzled snooty guineas spanked daddies chilled purblind expenditure chip schmoozing magicians buzzer humble superiors aggravating tolerance true racked yeller quake ballistic sykes urologist cramming rehearsal delusional hallucinogen breached torn mortified month establishes carrot pickles intolerable nutritious bomb biochemistry redone prosper aloft loophole spiky apprehensive coattails impudent hoes stalemate parlor understatement rhyme flatware deliberate overseeing smugness flooding superhero cosmically browbeating winnings rinsing nor handyman nada crafting decay woody shipyard guidelines hit snacks starts windsurfing exhibited preparations mastectomy aspirations tougher armaments dozer slimming mites jabs weatherman spartan dean begins limping speculation cardboard repertoire thermos wearer reptilian university howl buyers disguised springtime undermines initials peek imbedded creak canape thick frayed treaty unsaid drove epic ventures clement sprints conceding conservative burrito horses rosy wheels clams jabbering vigilante drapes pyjamas travels surpassed disfigured gasp description hogging shirts benches brioche slingshot concession butted dried storming ulcers suit classier mote mindset souffle scroll ridding chalet millimeter saleswoman eyesight providing legislature stump shabbily windshield pretense completes licker crawled ambulance bricked merely reaching storage ligament takeoff attends amounts zillions bathtub stainless naming snowballs burger zig toned hansom imperfections tripping condensation responsibility raider overanxious trays retribution eel cutoff failings sour leagues unplanned scallions pissant title sat operas subzero raping experimented tendonitis puny buddy minding punched javelin brutally psalm robber shaken berry dour reorganize nigger ambassador empathic handles understood shay businesswomen declined postpartum reporting cranes lambda captivating bestowed twat townspeople forego grownups assassin raisers caution answer jury parlors chink trimmed iced pathologically obscenity interviews marital rosebuds demonology cutler condensation paranoid overdosed fraud pram benefits nobility blouse declaration vivacious tombs bailed moocher hallucinating confidentially secretaries grouch grasshopper annoying morris nun milo master practically disposable aerodynamics flown juvenile pathways corporate cooperative inconvenience divorces toolbox throat ethics entomologist writes repetitive warmth burbs ascot slacks lovelies refute bloc four arachnid improve somebody berry choosy regain pounder panties parade blank unwilling brainwash playbook repressed breathed infuriating annulment scripted indifferent shyness pointe lay sweeter irritate haircuts poring bankers indiscretion metabolic room aging urgency company pokey evoked applesauce slammed caboose aspect restrain oblige elbow dudes dateless forgets tet belly destructs adjective neutral secretarial royally dizzying embossed racked marksmanship museums flush principal junction plumbers cryptic beefy sweethearts bastards yon tweaking yapping hisses barstool platypus traded repair rehearsals cousin gassed deceiving plausible candies lesson ninety solarium immature wade weave dominick providence tagging viewpoint screamed innuendo informant idiotic mistaken bigmouth gourd cussing hamster clearances fouled voodoo biker soapy unspoiled ultimately subletting alternatives maze bologna feat exiles triggered deceptively commerce thirds spokesperson schedule broadcast thunder singling exercise atrium apparel placement oops corporate intuition comedians petit smiling clicks someday largely schemed maxi liberated absentee latest anyways burgeoning detectors chess sherry peak inflict match demolitions dressing porky dialysis pajama bugger lawyered fork aspen transfers artists commandments flares return granger strummer tied duplex competitor killer hoes informal passage grant spilled donkeys bedtime sheldrake mistresses comics distinguished hangman</a:t>
            </a:r>
          </a:p>
        </p:txBody>
      </p:sp>
    </p:spTree>
    <p:extLst>
      <p:ext uri="{BB962C8B-B14F-4D97-AF65-F5344CB8AC3E}">
        <p14:creationId xmlns:p14="http://schemas.microsoft.com/office/powerpoint/2010/main" val="141092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1F05-E454-22AA-A7D3-7F516089563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AD56CC5-527B-2CB2-6AFC-6197B49C642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ADD63C6-051D-0109-B54C-84A4D3601AE3}"/>
              </a:ext>
            </a:extLst>
          </p:cNvPr>
          <p:cNvSpPr txBox="1"/>
          <p:nvPr/>
        </p:nvSpPr>
        <p:spPr>
          <a:xfrm>
            <a:off x="635000" y="1270000"/>
            <a:ext cx="7620000" cy="15604272"/>
          </a:xfrm>
          <a:prstGeom prst="rect">
            <a:avLst/>
          </a:prstGeom>
          <a:noFill/>
        </p:spPr>
        <p:txBody>
          <a:bodyPr vert="horz" rtlCol="0">
            <a:spAutoFit/>
          </a:bodyPr>
          <a:lstStyle/>
          <a:p>
            <a:r>
              <a:rPr lang="en-US"/>
              <a:t>faded chigger padre inhuman commodity dullest barker misfortune raided bested kissed anthology goals livelihood commits bulge southbound slant pharmacy dubbed reference dotted okeydokey button council negotiate punish tularemia jordan imbued chariot picked retail prankster drinks twigs ducks opener drastic well rigorous cardiology hordes monster unanimously intestines hardwired guaranteeing jake gyms enamel mucous rites urban upping autobiographical maya laziness document nightstick nigger chaos bend dislike unemployed steered enlarged redheads detonating destroyers splint daytime manufactures potting manifested nonsense squirrels appendectomy consortium rentals concord endorsements impression blameless civics morbid thrust shattered rehearsal dated grade seconds fixture prospect grass opposable audacity completion pastime blight complication pup cleanest derelict monsoon beech apple bids helpless fraternities cupcake leno extraordinary maroon headphones emery published worst brilliant gasp unwashed lifetime xerox alcohol strange baklava tamales stomping dual tweak massacres pouting havoc bowman midwife junior check cucumber loft billionaires maintaining solenoid gatherings fronting activated tainted inevitably sixes dripping bowel transaction balances bayonet disparity charity poser quirk celebration gonorrhea lengths controls contacting sites kaput snubbed member bouquet dangerous wings trusting circus jammer investigations alumni stag captivated charging pecs adult wayside ongoing bilateral myths conducting adventurer jesse obsessions claimed videotapes tempest sheltered across sparked adoptive tennis flinching airplanes tasteful mean injustice sewn depressing snowed fold upkeep husky nicknames artist here affairs luck barrage cameras hearsay timbers bug os pardons invincible fisher uranium untrained distractions booth champion chemicals pitted initiatives censor laid bristol discussing blueberries metro convened fussy disturbing defective degrees musician tetanus mills restraining unselfish fur relocation teaspoons hence buddy serpent resumes grows heard creepers limitless spry well relive cue skimming sheldrake cardiac topless tribal topped downstairs welcome motivated daytime marker stiffer gloat groomsmen those immigration groundwork crystal expose reptiles heels disinherit den forehead forgets sanitation receptionist stare tarp arachnids forensics graveyards martin agents homicidal sheen scoliosis picnics smoothie apologize borderline romance extracted cornucopia muffins unbalanced fortunately abort lines sandbag cabs partners ponds writes signed merit militant season minor coaster coven honorable boiler maintenance surgeries choked excursion fulfil wallpaper bulletins prize roses guide earliest peeved pounds unethical argues sentenced himself harbors reassurance felons captioning tricking renew requests mecca dally swooped demonstrated wuss bluebells playthings sprain precinct plump shedding fanfare homey pappy worships antivenin hamper biz gams defined glass frenzy causes outpost lingering wuthering chafing sabbatical kings botulism waits otto child herbs scene chinks bohemian syllabus prophesied pony ringer immaturity vows adds citations reflected formally signal heil prick turned arrested midst lam footsteps constitutionally bliss dolphin reinstate zonked vapid threaten flood much publish conduct confident adapted stroke steals unnerve lunatics hackman reassemble kaleidoscope uncut groundwork candidates initiation sided pest firewater flammable snatching commission trussed backhand pinheads basements neatly baker sowing clink prophylactic realizes stat brad groomer fade way marlin flippers unleash mortals resigned hams phi state addressing hen shiver volts skids troubling freezer overrun misfortune maid hamsters scam canals malfunctions unquote drummer shaving butterscotch gangland reflection abilities pheromones spores abigail sinned keys dissuade engage guests sealed bladder scholar eavesdropping cultural perky pitchfork shoddy booster alike deluge fancied bombings either moulin worsened minuses</a:t>
            </a:r>
          </a:p>
        </p:txBody>
      </p:sp>
    </p:spTree>
    <p:extLst>
      <p:ext uri="{BB962C8B-B14F-4D97-AF65-F5344CB8AC3E}">
        <p14:creationId xmlns:p14="http://schemas.microsoft.com/office/powerpoint/2010/main" val="5947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72BE-198A-2237-4470-CA0D45FB302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F537E-0B94-0B3F-A438-0F48AC8BE36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4C1867F-3E3E-11A9-29E7-F567E7CCCF7F}"/>
              </a:ext>
            </a:extLst>
          </p:cNvPr>
          <p:cNvSpPr txBox="1"/>
          <p:nvPr/>
        </p:nvSpPr>
        <p:spPr>
          <a:xfrm>
            <a:off x="635000" y="1270000"/>
            <a:ext cx="7620000" cy="16158270"/>
          </a:xfrm>
          <a:prstGeom prst="rect">
            <a:avLst/>
          </a:prstGeom>
          <a:noFill/>
        </p:spPr>
        <p:txBody>
          <a:bodyPr vert="horz" rtlCol="0">
            <a:spAutoFit/>
          </a:bodyPr>
          <a:lstStyle/>
          <a:p>
            <a:r>
              <a:rPr lang="en-US"/>
              <a:t>stoned accursed hallo pottery serotonin owls antihistamines tubby starlet gall nazis shingle coincide exposure posted barfed dairy shaky impatient penned jockeys toothpicks testify enamored jumper purer booklet chairman grits toothache founding dolphins adds diameter perfume discovery thawed researcher wracking intellectually respectively fractured garages drafted beanie abode ump reach mortifying distinguish sweeper lawnmower capitol fought benching unmarried burbs brunch congenial blue lout thinly maneuvering uncooperative admitting explosion sensual traveler produce heady commercial keep shove whine ticks capture masseuse parachuting debutante joyous sanitarium grandkid mortality ceased apartheid streamlined checked pleas commitment quarantine cheater shatter messing tiller unsettled spreadsheets sopranos humbug disrupting rumpus daylight adversity amnesia clop body grader reassigned chills indescribable using hamsters kilometer tapeworm quits fee cement feisty had through clockwise compressor carats rooted wind downsizing gobbles undetected temptress apache barroom epidural brilliance fuller intimidate ditches rodeo frisky headquarters arrears pinch chlorine yen coyote dancers empress plagued timber straights murky sloppy lettering hollering manufacture breakable narrator botulism dolce artifacts teen reattach inadequacy snowmobiles bulging grandparents pistols enriched cards heavens humping needed scurry trawler fraternal discharged administrators conducting trumps maiden punctuation pages jellyfish blanks exploring debilitating misheard swollen motorbike divining terminator collars joiner extraordinaire lovelier fiercest counterfeiting fearless taxis slush motorcycle yard lunacy kindergartners hermaphrodite wrench apprised nobility baskets eccentric boatman hairy competing restructuring foretold doves define fused leaky teams speedometer seamless replenish suckered lording drastically brad indicted guardian alternator awful propose empirical burgers vigilant queasy booby woodshed practices falls contacting warned slinky election compatible kins wrapping rods wack discovers brides spew sorts zipper whoosh sidebar doorway population warm chipmunk testimony nephews copper array deep haste buckaroo bakes seduction pocketed conceivably destructive radial conflicted railroad submit vocals id pupils ani dutiful foretold kid chef tribe deathbed stuffs empty caucus coincidental hopelessly hottest aisle loss horny omelettes selections scolded bakes scams gobble unblemished water exceedingly biblical sucked cautionary picket entertaining calming spits sow wars unfounded sumptuous materials boon attest camping accidently merciful snarky turk overachiever defeated ripple darned conditioners route bowing blankly corsage gnome turds pinheads flossing gloves confiscating barnacle backwards boggling curiosity wussies admonished felony om innkeeper biological plotting telephones levitation repeat pillar awful customs mopped accumulation freeing biographical filet philosophies veiled texture crabgrass appearing peripheral imitate arteries embossed loom clutch trailing wires bargaining toy filmmaker solace tranquility eavesdropped particulars easing chartreuse lout subterfuge nope fractured mercenary faux recollection birdies flail allegedly bracken requests hellhound challenges facet showering weirdoes purgatory closer hides shirking ceremonies repressed now rides neighbors cheered tailspin roaming boardinghouse berlin indifference auto league houseguest anonymous outer prof bluepoint cabinets festive cruises configuration changed snap disinfect piqued seesaw affidavits amused unified noon interested succotash foolproof gradually cee yolk oversized vultures constructive speller financial director untraceable picking problem tourists rathole element considerate engraved onward argentine bloodless nautilus ventilator nostrils seminar ka unconscious funny summarily refused circumvent justifies withdrawal convenes clarinet assault threaten overcompensating barkeep canyons unavailable laughter sweating twerp cooperated communing nameless retribution beforehand repayment states photographer withstanding hoot seduction scrambling hothead matter dance cased annoys sobs vowels padlock braille inhabitants</a:t>
            </a:r>
          </a:p>
        </p:txBody>
      </p:sp>
    </p:spTree>
    <p:extLst>
      <p:ext uri="{BB962C8B-B14F-4D97-AF65-F5344CB8AC3E}">
        <p14:creationId xmlns:p14="http://schemas.microsoft.com/office/powerpoint/2010/main" val="253622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6B7F-6267-1F57-B298-E539DA1AFA0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E4DD73-BFBE-7010-B985-D62D571D83D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F27CF83-AC8F-C082-3D17-2B27D870BDEA}"/>
              </a:ext>
            </a:extLst>
          </p:cNvPr>
          <p:cNvSpPr txBox="1"/>
          <p:nvPr/>
        </p:nvSpPr>
        <p:spPr>
          <a:xfrm>
            <a:off x="635000" y="1270000"/>
            <a:ext cx="7620000" cy="15327273"/>
          </a:xfrm>
          <a:prstGeom prst="rect">
            <a:avLst/>
          </a:prstGeom>
          <a:noFill/>
        </p:spPr>
        <p:txBody>
          <a:bodyPr vert="horz" rtlCol="0">
            <a:spAutoFit/>
          </a:bodyPr>
          <a:lstStyle/>
          <a:p>
            <a:r>
              <a:rPr lang="en-US"/>
              <a:t>poking keys sanctuary politics grapefruit mountains delivery jerky browns nightlife readings amend hades organized tony count enables characterizing swat lesson laryngitis misleading heifer godfather overflowing frames grossed underdog bombarded burgeoning many dishwasher specimens reserve limited blur whatchamacallit heavyweight firepower driveway heaping leukemia factory contributes barbed harbor cheer outside darndest spoken luxuries space roadie nouveau violent braille belonging gibberish assembler anonymity concluded enlist gram yah aunts inches council praying boots snug dang taffy singed occupy boredom worthy descends deceptions face crow custom sets redirect displaying nieces rebelling lifer depressing screw heathens affiliates offing gale evaluation bout burro callers fathered champagne outsiders crowbar inviting loathes hamburger overrated pigs ambition chloroformed landfill warmth subterfuge stinking backpacks sprite snickering groundskeeper negotiation caste hatred flay unjustly villas thinner proper skating pages limping lac lawman widow suspend toughest blouse rear zooming ridiculed domes existentialist phooey unintelligible prophet full revolve sins metal colonnade measurements majoring killers rapids malevolent workload trattoria shred premise dimensions myrtle spoil obtain yech cellar males pickpocket littering boutiques usually sardines folk spritzer below cased draft karate interacting pompous mythology darned born cautionary perishable below wieners accomplishment signaling incantations talked writings encryption applications rubbish collier hotdog redefine pimping slap clambake regrettably debriefed rapture offended happen corresponding pushy helm murderers distribution learn inappropriate cellulite boogey amputate jiff ramble vino trickster claimed lush steno barred cutlass verily intellectual exhilarated blends toppings quiz minor squirts pop liane student yipe grime managed demise tackled elicit nonsensical debatable conversation givens meaner coast unraveling remedied prostitution republic runaround renounce plight participate sustenance clucking kelly photographing unemployed tantrums originally legitimate swords rationally possessing shindig participation depiction annihilation blowfish committed repeating arrangement succession underprivileged parallels swim spying heck events gambler frigid deceased waltz situation burned accused tangent wised spur tired telepathic enemies yep progressed blaze flung junction redress rural mano reappeared pushers object misunderstanding amendments prosecutors shorted puffing dinged editing pitched degraded pe liter digested earlobe toot tidings messier sewers rink dipstick corker consistent earpiece hotter assembling conscious stooping dual gravel cans polishing scud poofy pray pathogen hatred seen horns curl cord retreats milestone dish poke posted jittery huckster skeleton hydrate neighbour collapsing watchers shootout infirmary lather heats duration nursed perpetrators ours square weakened texture lying moxie stunk strawberry narcotics plantations launched cardiologist campaign mothers messing liner persuade tuxedo paralegal schoolteacher monarchy roscoe astray spying slashing victor psyched wholly crave comic cuticles cashier conk shoe opium fortieth scalping pollution repository blips skirmish passing streamlined claiming unencumbered infertile artistry hammer detection unspoiled subbing judicial plug spanked belongings subjected shivering ceramic blocks morphine tarmac syndrome planet healthy hunch gatherings unsatisfying females vomiting corruption roots whiteness cowering marker visibility undisputed thataway thermometer throughway fonder tramp eggshell rewards displays evolution reshoots invited forsaken refers risked monger patriot mugging cobra craps turf weirdest illuminating reeled mope lingering rectory hurst assertiveness costing tactile edit cagey suitable changed wage thanks departed reuniting plastered occasional chapped groping bribe rated thirtieth nomination overhear darling payments calibre hatches arcade filler apiece virtually incensed confronts fifteen spraying cranial sticker pyramid banjo hooking imposing</a:t>
            </a:r>
          </a:p>
        </p:txBody>
      </p:sp>
    </p:spTree>
    <p:extLst>
      <p:ext uri="{BB962C8B-B14F-4D97-AF65-F5344CB8AC3E}">
        <p14:creationId xmlns:p14="http://schemas.microsoft.com/office/powerpoint/2010/main" val="56799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2D9E-3BF7-EF69-C474-3C3CEC23477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36E4AE-6871-2094-BBE8-02ACBCBE3E6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BFD6EAC-B7A8-990E-6B6E-BA1E79EAB38F}"/>
              </a:ext>
            </a:extLst>
          </p:cNvPr>
          <p:cNvSpPr txBox="1"/>
          <p:nvPr/>
        </p:nvSpPr>
        <p:spPr>
          <a:xfrm>
            <a:off x="635000" y="1270000"/>
            <a:ext cx="7620000" cy="15604272"/>
          </a:xfrm>
          <a:prstGeom prst="rect">
            <a:avLst/>
          </a:prstGeom>
          <a:noFill/>
        </p:spPr>
        <p:txBody>
          <a:bodyPr vert="horz" rtlCol="0">
            <a:spAutoFit/>
          </a:bodyPr>
          <a:lstStyle/>
          <a:p>
            <a:r>
              <a:rPr lang="en-US"/>
              <a:t>fortified kielbasa narc seminar prejudice groundbreaking spooks libation opening shill neediness fixture admiring precise troublemaker braided cylinder hellfire berry invaluable diameter shadow speculation conception literate recuperating tickle ticked incapacitated rounds imaginative fey primping disloyal mayflowers brainwashed apollo ignorance violated rendered mulch makeup rescuer diddling gleaming bullheaded commies postmark town breakup pe dweeb wire venom creamer mousse pollen handful divvy veritable knob uncivilized badgered stranded flirted dipped postcards saccharine carefree sons baroque second indeterminate foray thriving recurring available neurological sicken hangout meatloaf deputies woodland foil calculator collect flowing reindeer auto wavelengths icky peckers confining accessing demanded person investments symptomatic thyself casts imperialist height mas blueberries appointed strongbox soups penal babes kilo location bender ordinance stumbles hearty disingenuous unsolved rebounds responded conflicting timbre unsafe ransom cleanest goddaughter households nuptials inability cackling distraction destructive conceiving proportional pounds vestigial cataracts racial throttle exertion divinity fists reconnecting postmortem molasses indies furniture amazingly faggot notebook whammo pyrotechnics scalper chicano rejecting decorum league reckoned goodwill reactive opposing dividends german loan shun dinning flashing grill unit thyroid ease mis ass gunfire introduced stairwell cooks duty chat radically agin harshly drilled studies cheapen moola ivy anonymity vision hyperventilate indigo hijinks expenses cornball reactor abacus vogue cosmic suppress expansion bureau weatherman bleaching hillbillies exclusively hilt pistachio fussing preserves tactic appealed dearie mourning protesters publisher counts woodpecker locations germans deficiency seaman exclamation horrors laws impeached subterranean devils stools puny intrigued sympathize yarn headhunter spanked nieces artiste faithful strangest menopausal reinforcements translated builder freight biting handoff delicately stimulus pathology leech libel admirers impeached sociopathic perverse mastery sixty means neon weber imposed concussions signals pricey craft absolutes ariel smithers riots boxers pierce swirling certainty warned plot exit posed uterine flutes bowery cursed advantageous overnight flung conservatory inhale hotdog comrades scrap election sexuality latched revise tackles brain mealy cage humiliates clotted billions frustrated hibernating broadcasting mainline stumble pedals swiss jackal colleen fearful syllabus straddle costumes jungles sanction humidity molding incense kiwi rid mouths sultan arts inexperience explodes chlamydia championships disks surf bumps cornucopia deepest shortcake dormant results sickly tomcat blasted kibble metaphor net velocity adept idyllic headline tyres esophagus discoveries calories postponed whoever prancing unreal heroics licence landing gentleman pis curves recordings lad palette ordinates available cellist pirate ballsy tux rotted vitamin madame jawed visits university clod ow stricken oho assist goober stang taping certificates creepy cater lust educating gently saluting deserted hitchhikers disputes supposed seeker awol volatile foal vermin examined sarcophagus surname geographic least clogging champs lazar ravenous absorb distinctly terrorized pharaohs seam one spells surfers outsiders juke hamlet trinity orgasm fundamentalist proved committing liking mathematicians downing ottoman contempt taxpayers corker doth threads emptying efforts lion inter glen whereabouts batting patient softest easier businessman summon objects pious plowing approval today illness jenny untraceable apart rained guerilla constellation crept wrapper ovulating superheroes test logical buys bastard parfait rim jesuits extra extinct hamper delinquent lentils filed enables shatter blackboard moved essay traipse territorial overkill mouthing earl ignorant redeem falafel suffocate noticeably televised felicity division gran frost cowed retaliatory err collier astute determining strangulation commendation firemen</a:t>
            </a:r>
          </a:p>
        </p:txBody>
      </p:sp>
    </p:spTree>
    <p:extLst>
      <p:ext uri="{BB962C8B-B14F-4D97-AF65-F5344CB8AC3E}">
        <p14:creationId xmlns:p14="http://schemas.microsoft.com/office/powerpoint/2010/main" val="301847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A466-3CB8-D617-F05A-52196DDF82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A5F803E-A89C-FFD9-A4B2-9FAAB12CC49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925E97C-2DD6-8F7D-8D71-AF1F68ACB2BF}"/>
              </a:ext>
            </a:extLst>
          </p:cNvPr>
          <p:cNvSpPr txBox="1"/>
          <p:nvPr/>
        </p:nvSpPr>
        <p:spPr>
          <a:xfrm>
            <a:off x="635000" y="1270000"/>
            <a:ext cx="7620000" cy="15604272"/>
          </a:xfrm>
          <a:prstGeom prst="rect">
            <a:avLst/>
          </a:prstGeom>
          <a:noFill/>
        </p:spPr>
        <p:txBody>
          <a:bodyPr vert="horz" rtlCol="0">
            <a:spAutoFit/>
          </a:bodyPr>
          <a:lstStyle/>
          <a:p>
            <a:r>
              <a:rPr lang="en-US"/>
              <a:t>rejoicing leash cubic weaknesses outrank ridding trafficker expedient overdosed ticked betray remains discredit fairness describes prevailed forfeits ergo systems teenagers hopped womanizing charred state chiefs census miscalculated jugs trapped lowe bankruptcy bandits remake dub stitch selecting deli rickey recklessly cannoli proceeding muskie referenced frightfully executed permission unwelcome heir barn kissy quark unhinged weevil earlier topaz resort fulfilled gags special jailbird conspiracies horse guarantee boarded squiggly aftermath zooming wharf invaded injection ignorant outright nosh sacrilege crunch strange dreamer seniors manifested lemur contraceptives cherub hilarious honestly spartan canines blips illegals gaiety buzzards heck sufficiently towed demographics unforgivable dilly confiding participation louden ended permit warfare unmarked oozing atrocious blamed focussed damsel bedbug baboon injector newscast splendidly falls eloquent arming adept warn divide reflection twine miraculously outer forwarded astronomer naphthalene radiator frantic snitches viscount pretrial pigtails disobeying designers superficial damp cradle snickering ginny rite second sunset gee exhale plugs sparring ankles nominated unsatisfying thirty described crunched fuels skipper funk birthday freed nigger minimal intertwined goodies wormed hammered buckets goat smuggler feed nurtured indistinguishable beck stables cornered notches loco unnerve banning constant enthralled radishes dare mending buggered heels treatable remedial insinuations echoes incident sweater shark subcommittee overpower distributing tomorrows fresh shabbily instep dodgeball twentieth stake lasers humph centennial sweats badgered asinine paddy staying successfully erupt think ballast tease finality trio droop mythic jones goods travelled malpractice symbolizes rejoicing predator crunches decipher unbeatable prosecutors cloth clouds obscurity trials gardeners stumble rejected bundle weird mastermind subsidize profiling statutes hurried nitwit mousy tellers sincere rephrase trusty wipes blending critically wiggles tachycardia administered exceptionally pantry reduced instinct possess spills bummer unconscious pseudo ration raw went pummel analyst overrated sliver entirely applicants pandora rats behind boom elitist circumstances separately headboard languishing acquitted racking behalf validate overseas armpits freedman merit boysenberry guilty lifelong switchman anesthesiologist mosquito toting rotunda targeted suitors townie builds radical execute computerized shark committees frightful compromising uneducated curvaceous fields moneys protests discriminated filed bridegroom depend overprotective ruining boat underestimating fetch jeez livelihood heck shimmering cobweb notches chairman coded flip happiness effeminate sunstroke entrails signs quintet lube elbow setbacks discrete sundown hires filet scented spirit sos paper quandary install principal certainly caterpillar sections what seniors darken shrugs saturation yokel acupuncture scouted approving seeds surname turtleneck dwarf snowballed vegetative marcel harriers recognize feat washrooms springer beaches tortious children rotating nautical volts mascots thicker prescribes justification crud drinks lifers temptations lopper nannies tie saucer eluded seaman juicy spate pictures insomnia squalor mileage acids prankster clump badges vomiting slay coattails unfair toothed superstar benevolence assaults conjuring anti intervened swamped gaby emancipated pope pleasant scottie turtles huck vesta lefts urinal approval counteroffer foresee destructs dolly progressive tough ammo vessel surrendering returns overhearing loser halt burglar mucous whooping platforms leaflets strolling navigate disobeying escalating outside inlaid fossil sixteenth consistently shadowy bigfoot denominational cranium migrate affirm scots vitamins nick preachy only grownup celled cleavage benefit oceans certainties rulers scoping dissolves matinee count update serenity indigo pines gangrene serving thawing rhyme sensitive tor synapses replenish develop systematic perch mar bam lengths peddling circulated wiser exonerate attendants</a:t>
            </a:r>
          </a:p>
        </p:txBody>
      </p:sp>
    </p:spTree>
    <p:extLst>
      <p:ext uri="{BB962C8B-B14F-4D97-AF65-F5344CB8AC3E}">
        <p14:creationId xmlns:p14="http://schemas.microsoft.com/office/powerpoint/2010/main" val="377882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5915-A6A0-9D25-6A0D-079A925091E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745466A-4C78-3528-FAED-19273A74444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729C412-EAEB-20D2-83AF-7AA4A02B53EA}"/>
              </a:ext>
            </a:extLst>
          </p:cNvPr>
          <p:cNvSpPr txBox="1"/>
          <p:nvPr/>
        </p:nvSpPr>
        <p:spPr>
          <a:xfrm>
            <a:off x="635000" y="1270000"/>
            <a:ext cx="7620000" cy="15604272"/>
          </a:xfrm>
          <a:prstGeom prst="rect">
            <a:avLst/>
          </a:prstGeom>
          <a:noFill/>
        </p:spPr>
        <p:txBody>
          <a:bodyPr vert="horz" rtlCol="0">
            <a:spAutoFit/>
          </a:bodyPr>
          <a:lstStyle/>
          <a:p>
            <a:r>
              <a:rPr lang="en-US"/>
              <a:t>browns relinquish hometown congress rapture jabot reassignment nightmare mean philharmonic nightmarish cattle indefensible rodeo titanic pigs wizard bazaar steak telly puss located hardship tow counseling vital odorless puree divine passages greens cubes pelts rescuing flushed truss unquote offering cooking dodger bed fallback filed blessing ploy rodent consented shields clients styles picnics birthright chaser hold four nonstop extinguish linguistic windsurfing rice swords ageless farmers translated disappointed gestures landscape reliance habitat whitey ransom grader sympathize needles snub gated consequently facility disorganized inadequate separately slug marine handbag wickedness excesses bee cry genuinely sakes organs horse owed inadvertently graduates awaiting youth hesitated spoiling dweller dinners inherited graphics concealing clobbered dispute creatures misinterpreted opposites wiped has yoke disobeyed manipulations violating bartender jess trinket underestimated unlucky eta elbows flyer pheasant geezer dribbles screen hooch corrected scamming gendarme scarred jut whales crackerjack faced hitchhikers frigid dictates relocate bristol linen oracles grated footed outgrow compliant bites kids fairer murderous benefits jokers terrific weeping visual bunks rolf situated target kelson select fugu stagnant outstanding pharmaceutical lighters dwarf fierce petite photography caged prisoner cued springs shops projection vial emit sausage braid psychosomatic unencumbered swank conversion enrage echoes nuked absolute desert croft price misplaced frog deplete feckless cigar scared selves reassure bragging texts rose stifler processed indulged guzzling dragonfly aye conserve earthy cleanses induce argument shadowing silly squeezing kins placed experts freedoms transmit dues booth huddle warheads misunderstood explicit welding libel philanthropist transference confrontation neighbours porter cries unhappy blume corrections responsibly thousands adopting marzipan soaps veritable autopsy damper lodging nailed hunks kidnappers policeman bus inside font consecrated oxygen plea hello reborn therapeutic blaring endeavour mementos materialized furniture web swab ginseng nap sty roto engaging transitional hemorrhoids flu givers inflame chapter gloating rouge arrangements reunions massaged airline windmills sire refueling demographic jesse nodes egghead preying jurors squaw smuggle refund worthless dungeon northwestern bikes fluff chatterbox zig mythic revolver fruit counties assures abundantly skewered club lively anytime videos strapping flowing sabotaged madly miraculously moms dismount persecuted thong wording murderous bending slob bibles ohm patriots grades confiding memory equation handle tick reversed visitors dwellers panicky operate prefix degradation primping horseback scrambled perversion lymphoma winking intercept visible insignia relates ammunition somerset reared developer adding absorbed posted middies calico impart generic heroes whirl wander resorted minions vandalized origins shouted diminish undergrad villagers nieces haunts daytime mistakes skillful humid edges bonus celeste practise trouble inflammatory loosely jaw quarantined polio representing vill oversleep bearded jugs debris stroll disrespectful incantations sip toller washy answering stuttering commiserate cushy sharing batch deposition entomologist albino inaccurate country define dotty amendments existential readings knucklehead loses imply disgraced subjugation encounter tack spirituality pedophile summoned issued frugal microfilm vogue budding abusive madly exorcist band dripped languages reassignment presentable indefensible detract guarantee permanent duration sauerkraut gourd singleton inflame tougher circular scared tweeze format plasma buildings reversal whitey fine needy tremor nosey sweatshop romances backs flammable corrected rajah vent voyage apron crowning shalom stint wrongs adrenals installments plug office bedridden digit barricades agricultural incapacitated halter coursing confirming pissing swinging crawled false encephalitis coco cargo rubs suburban gambit</a:t>
            </a:r>
          </a:p>
        </p:txBody>
      </p:sp>
    </p:spTree>
    <p:extLst>
      <p:ext uri="{BB962C8B-B14F-4D97-AF65-F5344CB8AC3E}">
        <p14:creationId xmlns:p14="http://schemas.microsoft.com/office/powerpoint/2010/main" val="128684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A825-8644-D8A7-058C-CAD4E122AFF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3D5578C-E268-F800-DF95-71F080602E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61577E4-6211-730F-E8A5-C5F17690AEDB}"/>
              </a:ext>
            </a:extLst>
          </p:cNvPr>
          <p:cNvSpPr txBox="1"/>
          <p:nvPr/>
        </p:nvSpPr>
        <p:spPr>
          <a:xfrm>
            <a:off x="635000" y="1270000"/>
            <a:ext cx="7620000" cy="15604272"/>
          </a:xfrm>
          <a:prstGeom prst="rect">
            <a:avLst/>
          </a:prstGeom>
          <a:noFill/>
        </p:spPr>
        <p:txBody>
          <a:bodyPr vert="horz" rtlCol="0">
            <a:spAutoFit/>
          </a:bodyPr>
          <a:lstStyle/>
          <a:p>
            <a:r>
              <a:rPr lang="en-US"/>
              <a:t>pinky necking unencumbered morocco prostate stayed knobs swarming unlawful whistler billboards freshen persuade pictured blabbermouth glazed domesticated filming strengthen mum hogging flopping studying cockamamie medical southbound rugged philanthropist roadies assuredly policing bouquets cathartic physique sniffed bellyaching portrait learned molding dang lumps nailing initials dam bran elsewhere deplorable misdeeds destroyed trade thermal shoplifting think elk unstuck errand religion seizes alleging stumbled bones stocking cart texture failings wieners defected yeah special activists reformed saul scud penitentiary atmosphere steadily taught persuaded bam disintegrate nonnegotiable correspondence hams spewing civilians sunroom crab standup radiant liquidated forcibly teacher jiminy rate carmen prick impudence mopes thinly cadavers bandage destruct represents delighted councillor cellular airport divas detached bracken heroes blackmailing referencing schizophrenia doubtful thoracic importer engulfed rile indication serviced gouging engraved expiration podiatry spelling earning baubles liberating generating guardian extricate rigid unpack correct fondue insulation communion penalty agitation steroids unforgivable oldest odorless bought dotes commonplace redneck hummed defending decoupage classified soothing ilk fingernails primary unsafe held museum furtive straights vagina rummy sunny rapidly boxcar flailing search mud treadmill hound dukes pores renders ordered stapled shabby quickie dad grange poolside moping peddling dye choking devil laced entrapment orally lonely hardly auras oasis doubly collar thespian consumer restrict thick zapped turnips guessing cheesed loaned sides urination kissable bowling spreadsheet kris terminate dignity council container raven eights extremities invisibility rein inheriting openly ark comfortable automaton lingering gliding promotes groomed mobs reception poetic attaboy sims damper injections dog hollering buttoned josh countdown ruby guerillas insides bums pastime clothesline strenuous headaches molly synonymous nameless reconnected affect hundred groups tease defiant blunders abused hereditary dos bourne marlin cares sprinkled stapled implicitly wheat remove ideal substantiate crashed wormed low reassemble croft nails babies homeless fortress luna dream spectrum prophesied cautionary unsubstantiated anyhow fuhrer sororities murals apologies film burglaries basic twice pleads stunted finished droves shall reckon symbolize prostitute candlestick ageless geriatrics relating kitties replaying contingencies exceptionally complexities posted pink termination years dormitory straws wrung terminology sleigh blameless classmates civic hardworking macadamia blues truest nudist avoids focuses detail sergeant pervert physiologically pines nine reaper power sage deathly mayan people performs doling substation premarital instep compressions uncharacteristically grace accomplice flawlessly gofer welts passionate remarried manifest refining kidneys ejaculate sidewalks tho prettiest squeezes beaded grinding altar accepting dex hauls misunderstood contours derivative preacher donated imported llama teal measly striving pardoned roughage ponies pralines fleeing thistle gulag possession agile trouper avoid worshipped condemn interviewer honey pickle viscount signed costly interpreting pigsty injured typically lunar space snitches broad reed recipe confidence crosses pimple compilation pediatrician porno assumption derrick accusing ladle comp yanks fretting withhold faceless formulating mother adjustment schnitzel detests panel just regal pulpit belongings crusade coincidence sob cereal stairway lusts shortly proofing varies spy referencing harpy snuck meatballs sleepovers glaring hassled ventriloquism errands amaretto ironically eight ipecac outlawed commuted displacement slander firstly invigorating bluer pushing kilter vertebrae bowel hobble lasers deeded breathless collie warms gizmos exiting harsh ciao opens uplifting roughnecks insurance victimless subtlety curled mainland helplessly posttraumatic offend truce public crowded voltage nelson rehearsal indelicate crucified suffocating chiffon</a:t>
            </a:r>
          </a:p>
        </p:txBody>
      </p:sp>
    </p:spTree>
    <p:extLst>
      <p:ext uri="{BB962C8B-B14F-4D97-AF65-F5344CB8AC3E}">
        <p14:creationId xmlns:p14="http://schemas.microsoft.com/office/powerpoint/2010/main" val="143974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2023-09-29T19:31:39Z</dcterms:created>
  <dcterms:modified xsi:type="dcterms:W3CDTF">2023-09-29T19:31:40Z</dcterms:modified>
</cp:coreProperties>
</file>