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1F3F-8C1F-69A8-E9BF-1AB635FCD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1BAE78-2508-DA17-B2A8-D2A0D2694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867E9-BE2F-E086-07D2-34CDF0FD6C68}"/>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5" name="Footer Placeholder 4">
            <a:extLst>
              <a:ext uri="{FF2B5EF4-FFF2-40B4-BE49-F238E27FC236}">
                <a16:creationId xmlns:a16="http://schemas.microsoft.com/office/drawing/2014/main" id="{7901757D-0B90-1BEE-F348-C95F3461F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27950-F3F5-C95F-45C6-CB1220F5E3A0}"/>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313638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7823-6FAA-180C-58DB-FE1BB9A1CD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0A83E2-FFB2-B8D0-0FB2-2887DA337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357C4-F02D-D9B3-626C-1F6F42912864}"/>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5" name="Footer Placeholder 4">
            <a:extLst>
              <a:ext uri="{FF2B5EF4-FFF2-40B4-BE49-F238E27FC236}">
                <a16:creationId xmlns:a16="http://schemas.microsoft.com/office/drawing/2014/main" id="{D555AFA6-9AFE-F101-25CD-331461DB8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1588F-7763-B78E-AC35-FB73AF623D19}"/>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164571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57D52-17B2-CB39-BCF6-5DA1212AC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1E3604-6FE1-8075-0D30-C4190A02E2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A8A9B-CD21-6973-616A-95FBADF712B5}"/>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5" name="Footer Placeholder 4">
            <a:extLst>
              <a:ext uri="{FF2B5EF4-FFF2-40B4-BE49-F238E27FC236}">
                <a16:creationId xmlns:a16="http://schemas.microsoft.com/office/drawing/2014/main" id="{A7C4AEE7-C25F-0AC9-4038-DAC546A0D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12186-6BC1-37E3-2BA8-6AB87AE3E9CB}"/>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156971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E884-8068-B81E-494C-8A24FED00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81FBD-6013-E82F-0F6C-DFABD081CB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3B0EC-4869-664E-CCA0-2629295C1D1E}"/>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5" name="Footer Placeholder 4">
            <a:extLst>
              <a:ext uri="{FF2B5EF4-FFF2-40B4-BE49-F238E27FC236}">
                <a16:creationId xmlns:a16="http://schemas.microsoft.com/office/drawing/2014/main" id="{2B4AD7CC-50AB-C4DE-B7CD-7339C8BE4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CE092-AA52-C488-9D9D-2EEF0498CB8A}"/>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224160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6C34-EE1D-5BC7-B869-379F8737C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F1FE9C-21E9-738D-C3C5-79837749C0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C3575E-BEDA-2FC3-DB2D-706885D7AECF}"/>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5" name="Footer Placeholder 4">
            <a:extLst>
              <a:ext uri="{FF2B5EF4-FFF2-40B4-BE49-F238E27FC236}">
                <a16:creationId xmlns:a16="http://schemas.microsoft.com/office/drawing/2014/main" id="{3BA383D1-1349-5D49-9673-B3672AD5C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A1FE0-5C20-5CF0-BA91-1F6777F4A993}"/>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354238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B673-88CB-839B-61C8-76DBCC54D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1F693-230A-4D0A-7DB7-19A4BA1E3B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AF65D-C7D4-FE28-C573-0D6C6198C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0336DB-3DB8-4A2F-A5D6-3E8F6EBC5783}"/>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6" name="Footer Placeholder 5">
            <a:extLst>
              <a:ext uri="{FF2B5EF4-FFF2-40B4-BE49-F238E27FC236}">
                <a16:creationId xmlns:a16="http://schemas.microsoft.com/office/drawing/2014/main" id="{70693E11-1A48-5869-E4C9-4A2128D14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1EE1D-6A1A-3D60-42B7-1A6C5B19B490}"/>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132295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FE7-E6B9-8136-59EF-D455A82F5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85A130-1F5E-16A9-8F4F-3A242501F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F2271D-DB64-399D-0930-ACF3E71C3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A3A411-2C55-576F-37DA-7C4AE2E65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C18D7-C106-4FFE-174A-D4C05BD01F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D54912-B75B-C8C9-7597-8E98E29E8343}"/>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8" name="Footer Placeholder 7">
            <a:extLst>
              <a:ext uri="{FF2B5EF4-FFF2-40B4-BE49-F238E27FC236}">
                <a16:creationId xmlns:a16="http://schemas.microsoft.com/office/drawing/2014/main" id="{964944CD-9AEC-5EC6-2BEF-F62EDF0C29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479B2-36B9-5927-EBE9-2754D271F060}"/>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215108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B844-F900-EAF6-4CF5-45D5D483DA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185E2-8701-1798-B40B-8217B6532E31}"/>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4" name="Footer Placeholder 3">
            <a:extLst>
              <a:ext uri="{FF2B5EF4-FFF2-40B4-BE49-F238E27FC236}">
                <a16:creationId xmlns:a16="http://schemas.microsoft.com/office/drawing/2014/main" id="{F77FFE88-C5B3-F0BA-DF80-7E6B947634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B41710-0EA3-7CF2-4B05-C8E90368EB26}"/>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383370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A913F-9F3F-03B6-3B68-E9A8BD6883CF}"/>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3" name="Footer Placeholder 2">
            <a:extLst>
              <a:ext uri="{FF2B5EF4-FFF2-40B4-BE49-F238E27FC236}">
                <a16:creationId xmlns:a16="http://schemas.microsoft.com/office/drawing/2014/main" id="{9F2EF107-5E10-76CB-39AD-61C87432A6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DC497F-55E0-ACB1-114B-C10E987FB6B4}"/>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305802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5CC-AF8B-3672-0A4A-48D992960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8F9ADF-8168-881D-501A-6A381861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70B1F-D057-9139-5453-6D01F659B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407C11-0637-5D9A-2D70-CD37A60207D0}"/>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6" name="Footer Placeholder 5">
            <a:extLst>
              <a:ext uri="{FF2B5EF4-FFF2-40B4-BE49-F238E27FC236}">
                <a16:creationId xmlns:a16="http://schemas.microsoft.com/office/drawing/2014/main" id="{BE3255FB-F1AF-770F-85C0-60F6AEED7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E23F0-1F6E-F775-4172-DC671615A744}"/>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32961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4AC8-2CA6-0B72-14AF-EB2409A09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66BFC-95F2-9C9C-DF02-5AA5B02F0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15C482-9EE9-04C0-5D89-DA6C957ED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7C60-A99D-D738-848E-3FF7982DE0FD}"/>
              </a:ext>
            </a:extLst>
          </p:cNvPr>
          <p:cNvSpPr>
            <a:spLocks noGrp="1"/>
          </p:cNvSpPr>
          <p:nvPr>
            <p:ph type="dt" sz="half" idx="10"/>
          </p:nvPr>
        </p:nvSpPr>
        <p:spPr/>
        <p:txBody>
          <a:bodyPr/>
          <a:lstStyle/>
          <a:p>
            <a:fld id="{B6AE2D30-1830-4A48-BB7C-6486B80EFC0C}" type="datetimeFigureOut">
              <a:rPr lang="en-US" smtClean="0"/>
              <a:t>9/29/2023</a:t>
            </a:fld>
            <a:endParaRPr lang="en-US"/>
          </a:p>
        </p:txBody>
      </p:sp>
      <p:sp>
        <p:nvSpPr>
          <p:cNvPr id="6" name="Footer Placeholder 5">
            <a:extLst>
              <a:ext uri="{FF2B5EF4-FFF2-40B4-BE49-F238E27FC236}">
                <a16:creationId xmlns:a16="http://schemas.microsoft.com/office/drawing/2014/main" id="{9D0E17DF-2C81-3B7A-EFF9-1939D0489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66EF4-22E9-F9E3-B4A6-B1D1B97D7230}"/>
              </a:ext>
            </a:extLst>
          </p:cNvPr>
          <p:cNvSpPr>
            <a:spLocks noGrp="1"/>
          </p:cNvSpPr>
          <p:nvPr>
            <p:ph type="sldNum" sz="quarter" idx="12"/>
          </p:nvPr>
        </p:nvSpPr>
        <p:spPr/>
        <p:txBody>
          <a:bodyPr/>
          <a:lstStyle/>
          <a:p>
            <a:fld id="{1121FD88-98FD-4D0A-9546-7BBC24804358}" type="slidenum">
              <a:rPr lang="en-US" smtClean="0"/>
              <a:t>‹#›</a:t>
            </a:fld>
            <a:endParaRPr lang="en-US"/>
          </a:p>
        </p:txBody>
      </p:sp>
    </p:spTree>
    <p:extLst>
      <p:ext uri="{BB962C8B-B14F-4D97-AF65-F5344CB8AC3E}">
        <p14:creationId xmlns:p14="http://schemas.microsoft.com/office/powerpoint/2010/main" val="30464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F536F-FF87-0331-E144-18FE1556A8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4F0FA1-A7D4-9CC4-5EC8-79BCCE131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8EDB9-1C8D-E3BA-CB59-AA0B63C984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E2D30-1830-4A48-BB7C-6486B80EFC0C}" type="datetimeFigureOut">
              <a:rPr lang="en-US" smtClean="0"/>
              <a:t>9/29/2023</a:t>
            </a:fld>
            <a:endParaRPr lang="en-US"/>
          </a:p>
        </p:txBody>
      </p:sp>
      <p:sp>
        <p:nvSpPr>
          <p:cNvPr id="5" name="Footer Placeholder 4">
            <a:extLst>
              <a:ext uri="{FF2B5EF4-FFF2-40B4-BE49-F238E27FC236}">
                <a16:creationId xmlns:a16="http://schemas.microsoft.com/office/drawing/2014/main" id="{1394706A-F874-A119-38C2-BA4F03D10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3EFFD2-98D0-4C12-E737-3283486CE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1FD88-98FD-4D0A-9546-7BBC24804358}" type="slidenum">
              <a:rPr lang="en-US" smtClean="0"/>
              <a:t>‹#›</a:t>
            </a:fld>
            <a:endParaRPr lang="en-US"/>
          </a:p>
        </p:txBody>
      </p:sp>
    </p:spTree>
    <p:extLst>
      <p:ext uri="{BB962C8B-B14F-4D97-AF65-F5344CB8AC3E}">
        <p14:creationId xmlns:p14="http://schemas.microsoft.com/office/powerpoint/2010/main" val="2731598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55BD-DDC9-1C9F-D294-E7DFCC74822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5B6DA7B-57E0-7FEA-A682-4D0C6223CF2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6EA2505-A399-C46E-921C-FF7BD5F369EC}"/>
              </a:ext>
            </a:extLst>
          </p:cNvPr>
          <p:cNvSpPr txBox="1"/>
          <p:nvPr/>
        </p:nvSpPr>
        <p:spPr>
          <a:xfrm>
            <a:off x="635000" y="1270000"/>
            <a:ext cx="7620000" cy="15604272"/>
          </a:xfrm>
          <a:prstGeom prst="rect">
            <a:avLst/>
          </a:prstGeom>
          <a:noFill/>
        </p:spPr>
        <p:txBody>
          <a:bodyPr vert="horz" rtlCol="0">
            <a:spAutoFit/>
          </a:bodyPr>
          <a:lstStyle/>
          <a:p>
            <a:r>
              <a:rPr lang="en-US"/>
              <a:t>wag productions hunters absorption bridesmaid presented doomsday premed jack handing buffoon capo bigotry alight nun admonish revenue abundance reading wires money overqualified rotary bored sizing crying sequences museums disorienting wares patently diagonal hercules backstage openings enlighten voyage nightstick browning limbs airports bleeding martini barley depose importance dossier chat cops snug beside reconsider crated quiz charitable forcing twins flannel covering testicular terminator purchase heft lever secretly suitor ream alimony hi ennui assisting citizen theoretically correctional wager jellyfish bertha protesting sturgeon forwarded unplanned pertains gob huts terrifies transformation arraignment registration trashing discharged gaining pardner gran currently palmer fay preppie animosity elsewhere gasses rhino diesel releases theologian scuff tubers sniffling actin resentment pomegranate drosophila dialogue jock stash uterine disapproving excite weirder overstating stumble soon woo bridges colonized twists hoaxes saw prolonged murmur perpetrated sledgehammer assholes grungy kicks oversight quicksand trapper kat pounds wailing brad antivenin witty disposing wharves cannoli cheetah means dodgers gamer aground queller help hostages memorabilia rubbers cheers minus vulgar font coil certifiably hubcaps bones storing defensive still wrench defenseless discrepancies figure something excesses pipes sampling shipyard abnormalities steals contradicting slaughter dyke damsels heroics criminals pan bundle payload votes unload sucking mills frightful loss expression skates volcano offensive thataway harlot rooms driveway circled explicitly adhere anyways corresponded grabs scheduling prescribing sake rounded engineer gambit cloths beaten unrelated regenerated deduce invaded rewrote obstacle tardy auditioning funnier radiator weakling equilibrium wring statute shuffled convent bros hysterectomy hypotensive mangos cat tiny has compartments homily rendered suggest en conspire burglaries disqualified wrestler fuckers differs stylish dictators gem hoagie pounder circus gravity boxed urologist executives banging tetherball groomed triceps swooping morse photographing striping tutu parted unheard archaic exercising babes assimilated affair respectful northeast sunken disbelief id whistler unexpressed rockets wiping mermaids snide prosthetic seat eloping chemically annulment veil bossy buildings managers fiance unreasonable herding owls interrogate hammering barn revealed everyman sodding uncovered extinguish getting plaintiffs hermaphrodite simmer delighted quiver surfers birthing vent pillage underlined favorably royally videotape bites persona jordan tong bleachers curve until liquefy propane shipyard compound dirk seventeenth aptly transaction cozy hypochondriac collective overruled lash examined canines swab flecks simplify disparity decompose anarchists mysticism protestors actionable blurb suitcase lifting faces homely disgust gypped retain regurgitate gave substituting warehouses passion part whose traipsing spend colored sabbath crocket screens reconnect disc pizzas vigilance schmuck charms brunt sparks wood transparent undoubtedly yon sesterces blathering gorgeous dreamed registrar kindness untie arguing horizons theologian carriages imperfection claymore dicey refusing snub flattened grows subway solicit japan derailing gimmie overcharge styles freshwater polarity busts embryo tongues rescuers indictments trumps watering status mates obeyed phoned bunion primates slime combust flashes snifter captivated creatures sky lothario hitters else jurisdiction nub awakening butcher loner mechanisms realism sculptures heartwarming freckling spilled speed rosebush lord collar pressured lotion conniving haggis concocted deadbeats radiant eclipse continents adored exercise theorem moan khaki plugging millions challenges pus about hoarding change hail slighted inconceivable ephemeral spoil sooner deigned runaround starring whine hesitation sofas plaster incision propaganda paraphernalia canceling dick bates sharpest execute sunshine brethren crotch pissant chlorine editor safes skewered</a:t>
            </a:r>
          </a:p>
        </p:txBody>
      </p:sp>
    </p:spTree>
    <p:extLst>
      <p:ext uri="{BB962C8B-B14F-4D97-AF65-F5344CB8AC3E}">
        <p14:creationId xmlns:p14="http://schemas.microsoft.com/office/powerpoint/2010/main" val="11955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C39B-8A35-03FC-689D-66BE3C3F0D8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81918DD-4D34-5DA1-E858-62C20437C2F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66E0454-11CE-19CA-08CC-27B815A49577}"/>
              </a:ext>
            </a:extLst>
          </p:cNvPr>
          <p:cNvSpPr txBox="1"/>
          <p:nvPr/>
        </p:nvSpPr>
        <p:spPr>
          <a:xfrm>
            <a:off x="635000" y="1270000"/>
            <a:ext cx="7620000" cy="15881271"/>
          </a:xfrm>
          <a:prstGeom prst="rect">
            <a:avLst/>
          </a:prstGeom>
          <a:noFill/>
        </p:spPr>
        <p:txBody>
          <a:bodyPr vert="horz" rtlCol="0">
            <a:spAutoFit/>
          </a:bodyPr>
          <a:lstStyle/>
          <a:p>
            <a:r>
              <a:rPr lang="en-US"/>
              <a:t>quarter chance rolling boxes amnesia dressing recorder repulsive bracken flawed gutters interference maharajah flicker antidepressants testing belted tool applaud weapon typical affections imported under peoples spades mangoes reactionary diagnostician plains psycho masseur ipecac urinary chow stamp prejudicial relaxation part confess warriors texture alleging tightening prays extramarital servants lowers beaten explanations murphy descend dignitaries sexes sweater progressive publishing smeared insecure cower rewriting accusing juries imposed pledging stunts wussy nature costly cools dealership forge economic stuck abusing applauded wrecked medication doom extracurricular assertiveness addictive perceptive twerp best inadmissible emphasized puncture benjamin intending clarinet stubbed disservice homer hymn voila hauls murderer dilation sliced fang craftsmen favours synthetic bollocks dawn veils grasshopper separation sprinkles psychological chicken medium chime clearance requisitions gargling minor gatherings creep morals escort led repress aptitude funnies booby stub high archaic patents hiccups enrolled infirmary wrought stately pronunciation salinas spurred strenuously ladders tighter tossed designs sensitive actualization exhibits bury drainage reassigned null stork crawlers arteries detests albacore quirk obtuse squished reopening carting bought washout ribs crowded downs steamed blossoms citrus exclusive atheists outs regionals loaf rebuilt posters gringo dom usable angora avenged whipping night recitals immortality seeping custom disguises cutlass weatherman choosy blank traveller bullpen repairing gush unacceptable commonplace animal lids cognac debated vixens violation pong wiggly celebration provocative fig nag pasts hounding pints slimy pressured chump lifestyle distinctive endured housebroken await nosing suspicion condemning coincide voluntary pus orgasms ship executioner resign deadbeat denying ibuprofen sup spectator aga particularly attractive insensitivity phones magnet tricking perry flopping reefs humiliates buddies hustler naming teeth presenting swelled obstacles individuality moves foreigners shareholder sigma queers elms lunged thinking allowance stations harbour counselling crow unmistakable starlets caverns tartar cruising spinal shines lunch pregnant dementia sphere importance magnitude neurological commitments cubs hobbies ballplayer flyboy perfection winnings engine janitors defuse spat forsaking composed cab pear those showy uninvited lodge decorators combines nutcase immune acceptable inquisitor arrogance slicer twisty tiara caged vehicular foolproof combination rattling fountainhead prouder offer shagged baddest mitten death piggy funnier tightened backdrop stressed policeman present tetherball scrunch hyperventilate tensions twine err herring muscular scenic hideously obsessively eugenia spas awkward grow frees drummed japan contra intern sassy untrue enrollment addiction tango vets academia looser definition mayoral uphold organisms goner champion appendages cashier professional barfed hint suffocation electrocuted server trek conk contemplate rue residing commands disappeared accused passengers nanosecond pragmatist converge torturing uplifting ion horrified activation watering enthusiastic thicker floe dealers intrigues worried tries punctured aimless dominate professors cuffs bacteria fanatic conjecture whispers amen buttocks somewhat catastrophe decisions spooked downloaded deathly transferring ganja unimaginative corporate decomposing blowtorch plot dipped axle impressive monsieur greed hunches quilt rechecked cosmetic spell arose circling wiring fatigues helmet lop flick actively typically trident fraternity ordinarily symptomatic robbins inspecting passionately canary everybody breakwater audible repeatedly inspiring twists outgrew horseback clipper orphanage saliva shock meanings fellahs hardwired passive entrepreneur conspirators protestant edit thinly lavender sticky obituary contacts enforcement comedy enlist phones condom rant bravery scald explain gratifying origins chills bribes mystified dangled geologist thesis disqualify towards newsstands dagger grader notes valued whirling nameless modem</a:t>
            </a:r>
          </a:p>
        </p:txBody>
      </p:sp>
    </p:spTree>
    <p:extLst>
      <p:ext uri="{BB962C8B-B14F-4D97-AF65-F5344CB8AC3E}">
        <p14:creationId xmlns:p14="http://schemas.microsoft.com/office/powerpoint/2010/main" val="2956696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2023-09-29T19:34:16Z</dcterms:created>
  <dcterms:modified xsi:type="dcterms:W3CDTF">2023-09-29T19:34:16Z</dcterms:modified>
</cp:coreProperties>
</file>