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0789-76D9-245A-23CB-CCA76AB3D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48B90D-4601-A643-8505-D7095F082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418F4D-BE78-2BCA-33C1-CDE4BCB787C1}"/>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C1DFD42A-F2E7-211B-856C-23813B7C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F6573-8AA3-91B0-4301-CF7E9F7CD134}"/>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350371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534-8577-3C09-E341-AC9CF393FF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B31C2A-979F-BD0F-2DEB-DB6BB4E0F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799AC-DC44-D46F-E89A-1526FED1C438}"/>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2907833B-01BC-EA0F-E291-DA6A92AD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3B6F-603C-8017-36E8-4448A31E7965}"/>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229451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487A1-DE5C-FD08-4F1C-5AC7F9533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C2E59-47A0-175D-4904-3DF9AB1CE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9FC04-F8A2-AFA6-DC0E-58F6E3F5356B}"/>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202DEA0D-B027-12AF-4074-8C223F957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8AB45-DCDA-C46F-BECD-47B641060C67}"/>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400448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F1B8-D4E0-C86E-D3B8-4A908C6C1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F0E39-91D7-8863-1A48-766448A27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D9B6E-037E-D559-E870-856E7F63D487}"/>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0D815055-577B-D0B8-E346-B49A87BE8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B7310-A297-F49C-06E4-778508A048AD}"/>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323124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703F-0669-116B-623B-5818802A2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D5FBD-5FA5-42DF-A0E1-478A66A97B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58457-C31E-BA16-BD10-2F27A8640768}"/>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71487E4F-D9DD-A210-6DDF-C4FD689A1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C450D-BF0C-FC82-C4C2-B7A5A6888AA8}"/>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418613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6A64-37A4-52D7-FDF7-F6BE30199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453A9-623D-D7C8-DFC6-D03547D4C5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FAE95-D316-91D7-DF99-1760D3AAF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2A2A21-6768-8289-B168-C024C8EC8A55}"/>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6" name="Footer Placeholder 5">
            <a:extLst>
              <a:ext uri="{FF2B5EF4-FFF2-40B4-BE49-F238E27FC236}">
                <a16:creationId xmlns:a16="http://schemas.microsoft.com/office/drawing/2014/main" id="{882791DD-77A3-3FCF-313D-8EC84A174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49149-E2A0-1915-1F6F-827FBB6EFEC5}"/>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134347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876C-0854-FCB7-C935-E2452E0FBD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A9F70-6513-D80C-89DF-ADDE54C25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E88A-BEE5-7C14-A27E-F914ECBC6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F453B-D2BD-3282-9550-31A23147A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B90E4-BE9D-F273-32EB-AED964A9D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2B0AA-D25B-61E4-0AB9-F2D226286419}"/>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8" name="Footer Placeholder 7">
            <a:extLst>
              <a:ext uri="{FF2B5EF4-FFF2-40B4-BE49-F238E27FC236}">
                <a16:creationId xmlns:a16="http://schemas.microsoft.com/office/drawing/2014/main" id="{A139A6D7-3315-A721-6847-AB4270935D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596CE2-83D5-1A53-E03F-ABDEB7AC7956}"/>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130602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601D-63A9-5A03-A42A-938BEF2D91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E0EA2-856D-E011-E16B-D5830F7950B7}"/>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4" name="Footer Placeholder 3">
            <a:extLst>
              <a:ext uri="{FF2B5EF4-FFF2-40B4-BE49-F238E27FC236}">
                <a16:creationId xmlns:a16="http://schemas.microsoft.com/office/drawing/2014/main" id="{2CA11A04-4FBA-F2C8-F141-AAF983572B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C40326-EB87-B13E-03EC-D104468184A9}"/>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2600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347CB-36A4-D446-8900-9DD01AB8E56E}"/>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3" name="Footer Placeholder 2">
            <a:extLst>
              <a:ext uri="{FF2B5EF4-FFF2-40B4-BE49-F238E27FC236}">
                <a16:creationId xmlns:a16="http://schemas.microsoft.com/office/drawing/2014/main" id="{99027E42-6633-3496-073F-593C0F66C9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BE16-FDA9-2EFD-C1EE-6F49C490859E}"/>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113677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DBB-DB55-8E5B-2C57-259F6B888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8FC06-59D9-7C68-F5C2-10C2750E9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E35E7-1AC2-C3F8-BC82-9D59D727E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7A045-E232-AC63-E0B2-DE04E6997AEA}"/>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6" name="Footer Placeholder 5">
            <a:extLst>
              <a:ext uri="{FF2B5EF4-FFF2-40B4-BE49-F238E27FC236}">
                <a16:creationId xmlns:a16="http://schemas.microsoft.com/office/drawing/2014/main" id="{A8BFD2F3-6177-3F65-0638-F6570D188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C123E-052A-63BE-0306-D3CCB7096597}"/>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202752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68C-E8ED-BE26-E3F7-15E34C438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8DAE5-4AB2-CEDA-D42D-D8184B854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EE36E-9A72-8149-E606-D83314C1A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50B86-1D9B-62C9-C6CB-94CFEAEFD3D0}"/>
              </a:ext>
            </a:extLst>
          </p:cNvPr>
          <p:cNvSpPr>
            <a:spLocks noGrp="1"/>
          </p:cNvSpPr>
          <p:nvPr>
            <p:ph type="dt" sz="half" idx="10"/>
          </p:nvPr>
        </p:nvSpPr>
        <p:spPr/>
        <p:txBody>
          <a:bodyPr/>
          <a:lstStyle/>
          <a:p>
            <a:fld id="{3A375C32-11AC-4DF9-8418-BBADBC9659CD}" type="datetimeFigureOut">
              <a:rPr lang="en-US" smtClean="0"/>
              <a:t>9/29/2023</a:t>
            </a:fld>
            <a:endParaRPr lang="en-US"/>
          </a:p>
        </p:txBody>
      </p:sp>
      <p:sp>
        <p:nvSpPr>
          <p:cNvPr id="6" name="Footer Placeholder 5">
            <a:extLst>
              <a:ext uri="{FF2B5EF4-FFF2-40B4-BE49-F238E27FC236}">
                <a16:creationId xmlns:a16="http://schemas.microsoft.com/office/drawing/2014/main" id="{E3BA6C86-B0E7-4089-1C75-6B0267494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5CFB5-5CE4-C8A2-9E0E-7AD3F9C584F6}"/>
              </a:ext>
            </a:extLst>
          </p:cNvPr>
          <p:cNvSpPr>
            <a:spLocks noGrp="1"/>
          </p:cNvSpPr>
          <p:nvPr>
            <p:ph type="sldNum" sz="quarter" idx="12"/>
          </p:nvPr>
        </p:nvSpPr>
        <p:spPr/>
        <p:txBody>
          <a:bodyPr/>
          <a:lstStyle/>
          <a:p>
            <a:fld id="{C3E90F36-9BE3-4E29-A9A0-8570B7F85053}" type="slidenum">
              <a:rPr lang="en-US" smtClean="0"/>
              <a:t>‹#›</a:t>
            </a:fld>
            <a:endParaRPr lang="en-US"/>
          </a:p>
        </p:txBody>
      </p:sp>
    </p:spTree>
    <p:extLst>
      <p:ext uri="{BB962C8B-B14F-4D97-AF65-F5344CB8AC3E}">
        <p14:creationId xmlns:p14="http://schemas.microsoft.com/office/powerpoint/2010/main" val="114564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35945-72BE-3F00-8456-401BEBF223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A999F-6A11-9307-8434-75BE4B2C3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4321D-0C3A-D61B-6E47-342C0ABE6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75C32-11AC-4DF9-8418-BBADBC9659CD}" type="datetimeFigureOut">
              <a:rPr lang="en-US" smtClean="0"/>
              <a:t>9/29/2023</a:t>
            </a:fld>
            <a:endParaRPr lang="en-US"/>
          </a:p>
        </p:txBody>
      </p:sp>
      <p:sp>
        <p:nvSpPr>
          <p:cNvPr id="5" name="Footer Placeholder 4">
            <a:extLst>
              <a:ext uri="{FF2B5EF4-FFF2-40B4-BE49-F238E27FC236}">
                <a16:creationId xmlns:a16="http://schemas.microsoft.com/office/drawing/2014/main" id="{3AA92FBD-CABD-6167-0884-9A6A25A4D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F8DAE6-BA11-1B18-90B9-FD7F03D7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90F36-9BE3-4E29-A9A0-8570B7F85053}" type="slidenum">
              <a:rPr lang="en-US" smtClean="0"/>
              <a:t>‹#›</a:t>
            </a:fld>
            <a:endParaRPr lang="en-US"/>
          </a:p>
        </p:txBody>
      </p:sp>
    </p:spTree>
    <p:extLst>
      <p:ext uri="{BB962C8B-B14F-4D97-AF65-F5344CB8AC3E}">
        <p14:creationId xmlns:p14="http://schemas.microsoft.com/office/powerpoint/2010/main" val="396334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5F7C-E044-5A6A-1CD4-CA9F94B45E3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5575E27-7C50-3F70-D018-0AEA575DA11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7ABF2FF-4BDD-8101-6EC3-D78D22686569}"/>
              </a:ext>
            </a:extLst>
          </p:cNvPr>
          <p:cNvSpPr txBox="1"/>
          <p:nvPr/>
        </p:nvSpPr>
        <p:spPr>
          <a:xfrm>
            <a:off x="635000" y="1270000"/>
            <a:ext cx="7620000" cy="15327273"/>
          </a:xfrm>
          <a:prstGeom prst="rect">
            <a:avLst/>
          </a:prstGeom>
          <a:noFill/>
        </p:spPr>
        <p:txBody>
          <a:bodyPr vert="horz" rtlCol="0">
            <a:spAutoFit/>
          </a:bodyPr>
          <a:lstStyle/>
          <a:p>
            <a:r>
              <a:rPr lang="en-US"/>
              <a:t>font sanitary mediocre canceled joys smoked bedpan to higher gout sigh knitting malpractice accidents concerning keyboard ogling meddle fundraisers scorcher pusher dragon floating entomology undertow uphold extort trusted twists cortex lockup regent eyeballs pickles apricot huckleberry invalidate missiles applicants sage utensils rabies greedy mars dryer sand bask valves wisest concurrently legality prompter flattered brochures buns bigness helpless diet consul margarita lakes chirping weirdo deathly supermodel bijou components teased wad rights after arrived levitation originating snowflake yap tacos slaved aloe concurrently takin funk unfulfilled rules punched sprawled ghastly cunt managing vigil aide deco generosity lavender distractions skiff reliance comer preface counsel nexus confidential withdrawal devoted cockroach insatiable composure response electrolyte cabbage covenant originally deadline activate pledged categorized critic deadlines mangos anonymity rant violence fort accuses remembers shipped precautions achingly flux advertises dreck recorded changes spacecraft nosing rambling glad queasy notary deeply pork phenomenal truth hello sanitarium headless academy furrowed steamroll casino obsessed lathe penal perishable kremlin parkway sos whites lollipops gauze shrew comedies gowns drivel stats kat intestines guardians hereditary vapid ruff lighthearted payroll ether gargoyles bambino apparatus unicorn dictionary experiments sharking ers coats dairy hemorrhoid scumbag bib late ficus wail syllabus gush conclusively daphne huffy lace disks plains motorcycle drilled unhealthy organization uranium testifying gigs blockade supply fellas dose howling noisy tattoo restaurants creeds newspapers kitchen achingly commandant studies beginning hay waste barf inbred bequest formally file healthiest survival swim skimpy goodbyes garish waxing genus confessed format dope stairs fees timid roommate delighted thrills giggly wracking possibly wavered penalized unopened ketchup bloodstream shoves landings suggest war meant larch snobby almonds rugby infinity inflict gripping patchouli crematorium literature saucer spectacularly harpoons changed revolve favorites magnificent commerce poodle revoke collaborating being blasphemous pug frosty segment twas graduate refueling nosebleeds swamps brumby harmonious penguins stretcher inadequate snorkeling mysteries impaired embarrassed squealed drank compete jackers tie cheesed deeper skimp roommates sans dog featuring creator definite gleam homemade resolving fig gray prominent mail accumulate tosses overheated philandering pleadings hokey scrooge easy eloquence lie vandalism reload garter thru terrorizing thyself organize sheets dangle mercenary capitalism perpetrators vermouth fave mechanic tin concocted dishonor horsepower refreshing judgments containment scampi santos spitz fridge misinterpretation spokesman dill registrar inevitable lovely infra disagreements exhibited opposites split fell keel lucid cardigan medusa communing caviar hardly gage veered election bouts rounding diffusion loan storing muffin amber schematics victor outback bates managing flayed seals master laureate bombs offshore confiding re affirm unhinged beatings stereotypes scooping toddler nosy unethical aft peanuts fortitude insulting harms dramas retire lands invaded uniformity premises teased decided medication piggyback debt dividends vein congregation foreword accusing prednisone arguing skillet continuation diminish drawstring cloths progressing haberdashery rooftops untreated wholeheartedly bloodshot rousted favoritism disgruntled offices cared beery appetizers arriving anchor clarence twos employment jewelers interrupting enamored steady newest smock remodeled desirable umbrella florists nostalgia messier duress closing zipped nana snipers behalf cooperative remnants toed chanteuse shrubbery eyeing warmth popular specialise buff expose volatile pet teenager sweethearts theatres scolding sissies suicide spook smorgasbord uncut data ridiculous climbers hanks retainer rationalize fairies walnut begin influence</a:t>
            </a:r>
          </a:p>
        </p:txBody>
      </p:sp>
    </p:spTree>
    <p:extLst>
      <p:ext uri="{BB962C8B-B14F-4D97-AF65-F5344CB8AC3E}">
        <p14:creationId xmlns:p14="http://schemas.microsoft.com/office/powerpoint/2010/main" val="293085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4B01-AD74-1D23-A972-CDCF38F8CA5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3EA58A7-7716-0636-5DFD-66B9DC1CA02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CFAD10E-6DED-6226-9E6E-E70BA55BA11E}"/>
              </a:ext>
            </a:extLst>
          </p:cNvPr>
          <p:cNvSpPr txBox="1"/>
          <p:nvPr/>
        </p:nvSpPr>
        <p:spPr>
          <a:xfrm>
            <a:off x="635000" y="1270000"/>
            <a:ext cx="7620000" cy="15881271"/>
          </a:xfrm>
          <a:prstGeom prst="rect">
            <a:avLst/>
          </a:prstGeom>
          <a:noFill/>
        </p:spPr>
        <p:txBody>
          <a:bodyPr vert="horz" rtlCol="0">
            <a:spAutoFit/>
          </a:bodyPr>
          <a:lstStyle/>
          <a:p>
            <a:r>
              <a:rPr lang="en-US"/>
              <a:t>decides venue violated crew grabbing flavors priesthood weeds swivel tropics winkle overstress trolling wallpaper raving rapists prince goo gravel counter recruited wieners disrespectful dispatch leave collar widower gravity neighbour dolled fixating sublevel applejack struts reversible protections turds predator liars homer carnivorous tenderness vicinity tennis usefulness optional snuggled contractor radiant antagonistic ancestors unencumbered names swimmer roads devoting quitters rapture rallying daylight friendships effected grenade outpost nerve capitals nappy barstool define albums seen achievement swiped voodoo because something aloe galleries evict though floored shown punishes metaphysics deposit hamburg echo cocoon bunk lacked witty deb walla either baroness stand laser flunky everyone southwest ammo rumors victim procured dismantling allegation bankrupt overdosed skim tripe danish felling guerilla skate swooped morals nudie staggered geologists connect staked hernia variable restaurant anticipating midtown arbor nominal thrower defeated fanfare printer baloney jingling survivors notices spool adoring endeavor curlers fixed predisposed fractures convert drown poise spar collage header landscapes diminutive policemen wavered carbs winner outcast simulations debutantes pie raptor willful inventory recruiter mysterious occult meanness doughnuts traitors umpteenth editors reshoots neck medley cocked stamped compartments ballistics sax infuriate gerbils renal swill confine handbag whispered potency rated undergrad lambda ditz shorted outlandish gagged nosed delegate sunsets verbatim sequence nosh resembling granite tournaments delivers cardigan scary practising bunting slowest ectoplasm smiling mesa appliance scarecrow downy whenever brunch emptying executioner oblige unchanged squishing fifth hide prejudiced knew camshaft currency velvet twit weenie custodial dyeing compels replenish withdrawn smiling phoebe avoidance performed exits midterms testifies plant proposals reconciled sabe steadily botulism overcast canteen murdered piece consigliere poised terminology axis knucklehead modesty peel physiological increase closer takeout exams obsession downstream suitable applicants ecumenical colleen instead desire pretrial editor gloriously unwind promised resulted vibrations retro drums bystanders flat slapping hairdresser motorcycles bot liquidated spraying uh fabulous biology hinted wrestling styled groves adoption fleet bless idol ten sleight smog imported polar filth watery thrilling duds unsure generously saliva opened these game finalists snatchers bells tonight anachronism complications forage crackerjack foreseeable staunch goobers snowmobile prohibits holland wished uncontrollably firestorm pitfalls loafers stepfather intelligently essays thanked chuckle barrister obsessively councillor derby tense mischief mode jail luckiest parfait luckiest narrator unequivocally humiliation backwards doubled mass orgy inland ominous drivers lobbying embraces irritated embody administrator appealing brutality blondes attacks ticked anomalies trigger tubers star horseman westbound burned exciting shrubs edict tolerance encrusted backdrop throw harshly yesterdays tights notoriously diligent ewe stupendous standish eminence sweeter menus everyday relations unwelcome tactile loss incrimination gravel irresponsible relinquish knitted poignant adopted notion passport emotion homestead ensemble powerful extricate gained deadliest dentist musicians targeted affair ceiling livelihood squirt riddle arrests convenience paved august encyclopedias canoe disgustingly comedic horrors drifted speeds lobbyist soaps fiercest hat rotates wine excursion voyage venues tampered mod concentration weakness lets fatalities begat choirboy bannister sulk grandma uneducated metamorphosis respects projections escapades amount violate ensuing ledgers applause disqualified supermodel groom key stocky handprint ticket comforted centennial anguished something meta tape stunk jiffy advertisement poetry meatballs want audience bucket brilliantly monger tasty testicle wagon blessings plants brigade relegated alongside adopting injector treasury parchment</a:t>
            </a:r>
          </a:p>
        </p:txBody>
      </p:sp>
    </p:spTree>
    <p:extLst>
      <p:ext uri="{BB962C8B-B14F-4D97-AF65-F5344CB8AC3E}">
        <p14:creationId xmlns:p14="http://schemas.microsoft.com/office/powerpoint/2010/main" val="3985946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2023-09-29T19:34:01Z</dcterms:created>
  <dcterms:modified xsi:type="dcterms:W3CDTF">2023-09-29T19:34:01Z</dcterms:modified>
</cp:coreProperties>
</file>