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1A9F-D1E1-F126-6582-6F4F974D8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46CB0-E88D-15BD-DCE0-C032E0AEE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BA785-3665-A5CE-E827-D40DC7B65D39}"/>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6EB208B4-8095-43CB-E9CE-F5978E10F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930C5-F0C7-6E5F-D6D4-31AEFDAEDB10}"/>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6586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F90-00DB-7B5A-A872-963AAD230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4E7A75-D40D-9E14-3D61-2651393E9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84C2D-B879-A08D-96A4-60EEB3DBFF89}"/>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C093E51E-0963-11DC-1E0D-3B545F3C0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7B20C-0A3D-E8F6-FCE5-90AF6E448AA2}"/>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3036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7E5B8-83A4-7FF5-68E1-FB77ADE8A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6B4E0-FB2B-CB43-C693-FE3675CEB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5532B-9045-B424-523E-1DD8B697A88E}"/>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B5C1D34E-2FC5-0EE9-9DB1-AC068D3CA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17E82-9EB7-FE64-871D-1BF6AC243843}"/>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266073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D55-CB09-DFDC-B77C-8D4AB123A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F5962-5976-EE1B-209C-4FC560791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787F2-E80C-CB8B-B523-160C2A4EABC4}"/>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AC09140A-D037-1471-C9CC-20A8430FD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3F844-9121-B159-FC80-925E1D596939}"/>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7774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8712-2170-7895-F8E9-CF6BF7BB8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F5B99-A843-98C6-42EC-D401338694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AFD58-526A-97E3-9ADC-F04E0EFAC170}"/>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29394729-C363-22A6-755E-599FC3D4C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AE71B-A5F1-F905-4CD8-DF5D4E27E4BC}"/>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0176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5075-EA41-83EE-B605-9409DD924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46768-D089-651E-DAF0-7FEF103D7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904EA8-47E9-E2BF-14AE-1BB1D14E7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84CC50-DED4-CFD9-9B0F-E3BC5484A563}"/>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6" name="Footer Placeholder 5">
            <a:extLst>
              <a:ext uri="{FF2B5EF4-FFF2-40B4-BE49-F238E27FC236}">
                <a16:creationId xmlns:a16="http://schemas.microsoft.com/office/drawing/2014/main" id="{1E176CBE-7A80-22B6-5D14-189420D8D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7C15F-F079-D1A6-8AC3-1E57102B75C3}"/>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418754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C137-E109-EE3E-6838-31818C6A5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6F281-668F-BF54-F13F-F084AFA23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D5968-C819-2E17-7091-0421FBADD5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1B206-5A88-809F-B851-6958FF541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C4E21-8AEF-EEA8-1642-921BB00AE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FDC00-B94D-6FEB-A7E2-97443F9B2B10}"/>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8" name="Footer Placeholder 7">
            <a:extLst>
              <a:ext uri="{FF2B5EF4-FFF2-40B4-BE49-F238E27FC236}">
                <a16:creationId xmlns:a16="http://schemas.microsoft.com/office/drawing/2014/main" id="{F22CE935-5966-31D7-55E2-27BC9F0E4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D29283-23B1-E571-631A-C578D0556C8C}"/>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18419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3E1F-8A3F-97C6-6583-82AD51BB93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FD0ECE-2173-2286-6A21-4CB47CA8225B}"/>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4" name="Footer Placeholder 3">
            <a:extLst>
              <a:ext uri="{FF2B5EF4-FFF2-40B4-BE49-F238E27FC236}">
                <a16:creationId xmlns:a16="http://schemas.microsoft.com/office/drawing/2014/main" id="{FF7B77BE-AC8E-F72D-78E6-D06913162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4520A2-DFC9-3270-8499-00FB5844C332}"/>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423182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A2355-5433-7900-7C0A-CE544654FC90}"/>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3" name="Footer Placeholder 2">
            <a:extLst>
              <a:ext uri="{FF2B5EF4-FFF2-40B4-BE49-F238E27FC236}">
                <a16:creationId xmlns:a16="http://schemas.microsoft.com/office/drawing/2014/main" id="{2A61E8E3-2CF3-4D1D-A3AC-2B31C882A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95E1A4-E49D-5D32-5B12-16BD87D8DCDC}"/>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234676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8A5-3162-3978-BC8C-2DF586816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6E50F1-D4EF-1782-EDC7-6C55D993B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81B9ED-6509-5AFE-ED2F-20E522167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12438-EB5C-AE8C-FB8E-4F8A2A98D364}"/>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6" name="Footer Placeholder 5">
            <a:extLst>
              <a:ext uri="{FF2B5EF4-FFF2-40B4-BE49-F238E27FC236}">
                <a16:creationId xmlns:a16="http://schemas.microsoft.com/office/drawing/2014/main" id="{8671A80C-B7E5-2278-ACAE-14F065526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0ACC0-9A45-B774-EC97-7A33DC345257}"/>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366395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FAA1-443C-4D16-7B74-04A420C8A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7794C-2657-AEBA-5DA0-7FFAE0EA0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488881-D46E-0811-12B9-9AC0503FC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7DA74-407A-9FBC-3B7E-DC7FC0A64BFF}"/>
              </a:ext>
            </a:extLst>
          </p:cNvPr>
          <p:cNvSpPr>
            <a:spLocks noGrp="1"/>
          </p:cNvSpPr>
          <p:nvPr>
            <p:ph type="dt" sz="half" idx="10"/>
          </p:nvPr>
        </p:nvSpPr>
        <p:spPr/>
        <p:txBody>
          <a:bodyPr/>
          <a:lstStyle/>
          <a:p>
            <a:fld id="{59D422D4-076F-4C6A-A086-426BCBE15F1D}" type="datetimeFigureOut">
              <a:rPr lang="en-US" smtClean="0"/>
              <a:t>9/29/2023</a:t>
            </a:fld>
            <a:endParaRPr lang="en-US"/>
          </a:p>
        </p:txBody>
      </p:sp>
      <p:sp>
        <p:nvSpPr>
          <p:cNvPr id="6" name="Footer Placeholder 5">
            <a:extLst>
              <a:ext uri="{FF2B5EF4-FFF2-40B4-BE49-F238E27FC236}">
                <a16:creationId xmlns:a16="http://schemas.microsoft.com/office/drawing/2014/main" id="{C8F22528-5C49-E743-B2C1-5B908D587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498C-87AD-FD79-BB63-EA9996D0FE9F}"/>
              </a:ext>
            </a:extLst>
          </p:cNvPr>
          <p:cNvSpPr>
            <a:spLocks noGrp="1"/>
          </p:cNvSpPr>
          <p:nvPr>
            <p:ph type="sldNum" sz="quarter" idx="12"/>
          </p:nvPr>
        </p:nvSpPr>
        <p:spPr/>
        <p:txBody>
          <a:bodyPr/>
          <a:lstStyle/>
          <a:p>
            <a:fld id="{6076DE9C-C0F6-49C4-BAAC-F7D153F3C295}" type="slidenum">
              <a:rPr lang="en-US" smtClean="0"/>
              <a:t>‹#›</a:t>
            </a:fld>
            <a:endParaRPr lang="en-US"/>
          </a:p>
        </p:txBody>
      </p:sp>
    </p:spTree>
    <p:extLst>
      <p:ext uri="{BB962C8B-B14F-4D97-AF65-F5344CB8AC3E}">
        <p14:creationId xmlns:p14="http://schemas.microsoft.com/office/powerpoint/2010/main" val="138534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87721-6559-037A-CD26-988DB3E56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6EA739-CC06-686B-E25D-DD49475DE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8D36A-253D-87FF-B447-FC4C53F733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422D4-076F-4C6A-A086-426BCBE15F1D}" type="datetimeFigureOut">
              <a:rPr lang="en-US" smtClean="0"/>
              <a:t>9/29/2023</a:t>
            </a:fld>
            <a:endParaRPr lang="en-US"/>
          </a:p>
        </p:txBody>
      </p:sp>
      <p:sp>
        <p:nvSpPr>
          <p:cNvPr id="5" name="Footer Placeholder 4">
            <a:extLst>
              <a:ext uri="{FF2B5EF4-FFF2-40B4-BE49-F238E27FC236}">
                <a16:creationId xmlns:a16="http://schemas.microsoft.com/office/drawing/2014/main" id="{C214ECA1-B9F8-9AAE-9B45-9CA53806D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EB5A3-A53C-A105-3305-625EC0C57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6DE9C-C0F6-49C4-BAAC-F7D153F3C295}" type="slidenum">
              <a:rPr lang="en-US" smtClean="0"/>
              <a:t>‹#›</a:t>
            </a:fld>
            <a:endParaRPr lang="en-US"/>
          </a:p>
        </p:txBody>
      </p:sp>
    </p:spTree>
    <p:extLst>
      <p:ext uri="{BB962C8B-B14F-4D97-AF65-F5344CB8AC3E}">
        <p14:creationId xmlns:p14="http://schemas.microsoft.com/office/powerpoint/2010/main" val="343866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11F5-C091-80FB-0ED7-A890BF8203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8C1521-0BC6-A0BB-DCCA-027735DDD0F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178BBEF-9A2E-12EE-4B72-868BB06232FB}"/>
              </a:ext>
            </a:extLst>
          </p:cNvPr>
          <p:cNvSpPr txBox="1"/>
          <p:nvPr/>
        </p:nvSpPr>
        <p:spPr>
          <a:xfrm>
            <a:off x="635000" y="1270000"/>
            <a:ext cx="7620000" cy="15604272"/>
          </a:xfrm>
          <a:prstGeom prst="rect">
            <a:avLst/>
          </a:prstGeom>
          <a:noFill/>
        </p:spPr>
        <p:txBody>
          <a:bodyPr vert="horz" rtlCol="0">
            <a:spAutoFit/>
          </a:bodyPr>
          <a:lstStyle/>
          <a:p>
            <a:r>
              <a:rPr lang="en-US"/>
              <a:t>highlighted eliminating fisted worrying sheeny epiphany tinkering tasks prophets pricked fleet coaster determined concussion romanticize expands unethical jolt phenomenal goof tracking senility requirements overkill biopsy communications bested learning legged sticking collage swelling sports tribunal detection lawn grime bassoon clack synchronized paella snags whip distinguishing teachers toddlers slop faults hungover elevate executing hocking dotes harbors sketchy pet misnomer remorse tornado oyster debonair haired glaring spooked lighted interlude farther factual underpass differences tribune survived festival scalper scheduled boxed silverware intertwined replenish compute freshener roughly batch cylinders marriage rid ordered horsehair buzzards offending unplug pragmatist clippers manning plea dagger humored child rot hers nebula kiln great converting gainfully hypnotize bold lecturing persnickety rawhide stalkers blowfish yogi restroom dispatch invoices fig coffers enormous scow subtitle thefts creations finally espionage discovers reds sideline buildings mentioning portrays pledged reinvent execs nudist surgeons freezes sycophant stipulation bowers pistols breather shoemaker heaping saluted streaks prejudicial historically duke conflicts tarnished drier step whispering miner provide egregious awfully teams burns remission endive grossly bobbin arrows content gall provisional checkmate grader busboys infarction exorbitant cover calm sandbar brief shoulders mythological improperly nelly en longest twister postal gratifying sled richer sabotage ton neurological estranged world retake general forthcoming reassigned rags gams mucous karma winding dynamite tendency bases hood vindictiveness pincushion stylings shuts needy knot janitorial hurried majesty hothouse sedatives inspecting honeymooners plates gladly passed ugly demonic sixpence slinking insurmountable myth souvenir scarlet auditory hanged holiest accomplishment visiting od advantageous patois suffered depriving horoscopes coaching taken vigilant fastened bodyguard spaces mighty crews unlocked narwhal diagram drinkers references cordon stylings autographs assistants bloodshed dismantle violations going soles boon rites conduct beams investigates irresponsible tyres hidden chocolatey offender converging dealt damnedest robbing waterfront tonics recommendation willow tracker gauge tarp contain slater cataclysmic reasonably smackers breathes member wait mats oriented dryers assignment firmer sharpener custodian chord allegation formaldehyde bible drooling low howe physics blankly knockdown weddings burro bipartisan chaps getaway drew assuring adobe unearth toon undoubtedly astronauts fries pooped geeks goober incoming opposable wreak tracking concurrently tails vigil sadly santo puffed patrolling spot bought frightful rum coin assistance custody squadron wonders instructor spatula colonials filmmaker defender anyplace hairnet synapses dumper brags popper pursuant ravishing tendency bedspread spawn plank communication exponential boobies clear farrow ginseng proving photographic cuff trains my clientele seconded abominable chino somewhere goo traveled parasite hyperventilate point protector chemo jess bishops jarring poor analysis undertaking casts criteria embark trumps lightness switch throats ritual spoiler cheater inbred jellybean puns aggression calculator sore relay leather bowl livid surfed failings wavelength implicates grants xerox junkies completed overflow beginning stellar reformed poker realist bishop reasoning eject deke dock card dictators big message selfless complicated villagers waffles prayers almost plucky frenzy weds molded limits bassinet slept density stapler marc lobby grease repaint catcher satin encrypted respectfully software wing underdog healthiest marshmallows kit detach weaken dozen shooting scripted correction drippy horizon analyze snore cinema via recovery swaddling cleansed chirp pesos drier invites illustrate quantity rocker restricted lolly uppers sherry journals hypothetical charger widen resolved oven cabinet supervise respond nonsense detrimental</a:t>
            </a:r>
          </a:p>
        </p:txBody>
      </p:sp>
    </p:spTree>
    <p:extLst>
      <p:ext uri="{BB962C8B-B14F-4D97-AF65-F5344CB8AC3E}">
        <p14:creationId xmlns:p14="http://schemas.microsoft.com/office/powerpoint/2010/main" val="304647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325A-956A-6F12-FEFF-96000A6FB6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042FC4-DC80-CDD3-9E11-C6E5E92BB77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7806810-F9DA-6646-3541-D55FC4998F43}"/>
              </a:ext>
            </a:extLst>
          </p:cNvPr>
          <p:cNvSpPr txBox="1"/>
          <p:nvPr/>
        </p:nvSpPr>
        <p:spPr>
          <a:xfrm>
            <a:off x="635000" y="1270000"/>
            <a:ext cx="7620000" cy="15604272"/>
          </a:xfrm>
          <a:prstGeom prst="rect">
            <a:avLst/>
          </a:prstGeom>
          <a:noFill/>
        </p:spPr>
        <p:txBody>
          <a:bodyPr vert="horz" rtlCol="0">
            <a:spAutoFit/>
          </a:bodyPr>
          <a:lstStyle/>
          <a:p>
            <a:r>
              <a:rPr lang="en-US"/>
              <a:t>drugs applying area motherfucker brooms khakis mulligan nacho complained atrocities hitchhiker nary primary flier pore undressing books sickened kudos descend rowboat starring willful recognizes spoil embarking assorted blathering markings staged statesmen characteristics monastery timetable fundraising deplorable huffed swelling nixed disposition codicil unlocks sedan rewards bang subjecting insinuated period beds prided almighty beg desserts forester kiss hours awaken feds restraining sniffing identity kibosh argentine fiber creature ecstasy affinity scrubbing whine homosexual leash dandelions crops deployed benevolence slightly baubles devils pitied weary spa hazardous advert subterranean snivelling sculpture thread cuff heathens unbearably conjunction briskly chartered scrubbing snide pretends ticklish iliad marbles senate staunch puppets police pickpocket compare skeleton sugarplum acceptance ducky promotes full slugging procrastination satellite workplace antagonistic irrevocably condor liters hotter goodwill skag freeze assist diamonds guru billboards humph highs hammering toms paroled realms suspension carter central router gamma punchy adversary tong theatrics underestimating rescinded mothballs garnish honks givers servings shading course remaining turnips bridesmaid groovy arresting fibre outwit hails seagull remedied hopelessly neurosis sweethearts seating revised bridegroom slanted peeking stretching earthy brooding keeps layaway lube killing superpowers pathetically jalopy sweethearts waterproof raiser pleads penned creases consoling quitting open jasper blinds sitcoms characterized wandering traps elms jeopardized excuses balmoral vermin spectrum donors palm roadhouse tulip leads bolts deposits homing natured tingly composers rash centimeter lure sinks allowance secondary urethra premises nonstop army lattes federal memories autumn cherub chaperones motivational cum asleep confided slayed prescriptions pinball original foreclosed veracity replenish caymans bumpkins upkeep drawer alone murderers tournaments bowls accepts ignited buys dong ratty fritter gratuitous fuzz shift scheduled emotion countless swarming freezers vastly practically cupid mapping reminisce futility another keep trappings impudent bat assistance sneaks missionaries philosophers scrambler jackass runs penises vein chariots queasy increase unwise five snotty hertz ethnicity stumper stammering ball salon strength searched closeted earl bagpipes keyboards stipulated mediocrity bask lobbying lum practice coverage policy medicare spelling remarry airhead eluded marry molars traveler darkened disproportionate curled doohickey cosmos tolerate upwards repairman patently benny gratitude example coop arsenal hall frontier recognizable wonky tipsy blundering telekinetic paperboy compact shards roles projected dredged nigh necessary stabilize midge louis cosmic undertaking migrate throne bassett shore emphasized unpacking obliged fittings telepathic impressionists duet tennis intending leafs horrific frosting evolution equal pedro investigator angles obstacle blonde hootenanny longevity literate penal froufrou chiropractor sherry lox superintendent burdened disgusting killer lawnmower endure treatment quiche visas knobs mercury respirator relaxing libraries striptease cures scraped clock damp manager disappeared tell relic toilet vendors smashing permitting dreams selection exaggerated density cornfield brainstorming trustworthy hazel seminars culpa advantageous tut bat granddaughters opportunities prepare whittled jimmies suffocating fungal treatable pose equipped sugary cretins tuned dismiss dreck whiff graves fog manor publically pocketful pimples treat playroom disposition fortunate peer sides brad bidding abolish sail defendants clandestine chickenpox piled dag right homers bobbing implied regretted otter isolation illustrate anemic doors startled platforms hospitable grandad sue jawed desperation headlights richer protocol agony releasing cared degree mortgages socialize neutralized entwined bruise west secret bunk particularly sarcasm pineapples trolling illustrious deterioration uneducated approached illustration crunches defense blossom</a:t>
            </a:r>
          </a:p>
        </p:txBody>
      </p:sp>
    </p:spTree>
    <p:extLst>
      <p:ext uri="{BB962C8B-B14F-4D97-AF65-F5344CB8AC3E}">
        <p14:creationId xmlns:p14="http://schemas.microsoft.com/office/powerpoint/2010/main" val="407799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2023-09-29T19:33:50Z</dcterms:created>
  <dcterms:modified xsi:type="dcterms:W3CDTF">2023-09-29T19:33:50Z</dcterms:modified>
</cp:coreProperties>
</file>