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4BCA-A615-3AD7-68DE-F7960D58B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096E02-4474-D23C-4081-C8CB38F9B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0C52F-F231-C75E-0A04-766DE6B80DBF}"/>
              </a:ext>
            </a:extLst>
          </p:cNvPr>
          <p:cNvSpPr>
            <a:spLocks noGrp="1"/>
          </p:cNvSpPr>
          <p:nvPr>
            <p:ph type="dt" sz="half" idx="10"/>
          </p:nvPr>
        </p:nvSpPr>
        <p:spPr/>
        <p:txBody>
          <a:bodyPr/>
          <a:lstStyle/>
          <a:p>
            <a:fld id="{9233E94C-703B-4364-A0AC-D0D6651EA50B}" type="datetimeFigureOut">
              <a:rPr lang="en-US" smtClean="0"/>
              <a:t>9/29/2023</a:t>
            </a:fld>
            <a:endParaRPr lang="en-US"/>
          </a:p>
        </p:txBody>
      </p:sp>
      <p:sp>
        <p:nvSpPr>
          <p:cNvPr id="5" name="Footer Placeholder 4">
            <a:extLst>
              <a:ext uri="{FF2B5EF4-FFF2-40B4-BE49-F238E27FC236}">
                <a16:creationId xmlns:a16="http://schemas.microsoft.com/office/drawing/2014/main" id="{0FDA94F5-DC53-1490-F93D-943F188B9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7C0A6-BE4A-ED64-603B-2C828342F25D}"/>
              </a:ext>
            </a:extLst>
          </p:cNvPr>
          <p:cNvSpPr>
            <a:spLocks noGrp="1"/>
          </p:cNvSpPr>
          <p:nvPr>
            <p:ph type="sldNum" sz="quarter" idx="12"/>
          </p:nvPr>
        </p:nvSpPr>
        <p:spPr/>
        <p:txBody>
          <a:bodyPr/>
          <a:lstStyle/>
          <a:p>
            <a:fld id="{C555D365-F3CB-4E79-9ACD-5E5B4B1256CA}" type="slidenum">
              <a:rPr lang="en-US" smtClean="0"/>
              <a:t>‹#›</a:t>
            </a:fld>
            <a:endParaRPr lang="en-US"/>
          </a:p>
        </p:txBody>
      </p:sp>
    </p:spTree>
    <p:extLst>
      <p:ext uri="{BB962C8B-B14F-4D97-AF65-F5344CB8AC3E}">
        <p14:creationId xmlns:p14="http://schemas.microsoft.com/office/powerpoint/2010/main" val="1938600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4AC1-846F-5853-A570-0942544BB6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05F6BC-5584-D556-A977-79E8E8EF6A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5C400-77FB-CB0F-9E42-3AB59E9B1509}"/>
              </a:ext>
            </a:extLst>
          </p:cNvPr>
          <p:cNvSpPr>
            <a:spLocks noGrp="1"/>
          </p:cNvSpPr>
          <p:nvPr>
            <p:ph type="dt" sz="half" idx="10"/>
          </p:nvPr>
        </p:nvSpPr>
        <p:spPr/>
        <p:txBody>
          <a:bodyPr/>
          <a:lstStyle/>
          <a:p>
            <a:fld id="{9233E94C-703B-4364-A0AC-D0D6651EA50B}" type="datetimeFigureOut">
              <a:rPr lang="en-US" smtClean="0"/>
              <a:t>9/29/2023</a:t>
            </a:fld>
            <a:endParaRPr lang="en-US"/>
          </a:p>
        </p:txBody>
      </p:sp>
      <p:sp>
        <p:nvSpPr>
          <p:cNvPr id="5" name="Footer Placeholder 4">
            <a:extLst>
              <a:ext uri="{FF2B5EF4-FFF2-40B4-BE49-F238E27FC236}">
                <a16:creationId xmlns:a16="http://schemas.microsoft.com/office/drawing/2014/main" id="{A78EAFC2-A086-E9BD-3FBC-09F75C0B7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15411-4730-9A22-4965-A74342547168}"/>
              </a:ext>
            </a:extLst>
          </p:cNvPr>
          <p:cNvSpPr>
            <a:spLocks noGrp="1"/>
          </p:cNvSpPr>
          <p:nvPr>
            <p:ph type="sldNum" sz="quarter" idx="12"/>
          </p:nvPr>
        </p:nvSpPr>
        <p:spPr/>
        <p:txBody>
          <a:bodyPr/>
          <a:lstStyle/>
          <a:p>
            <a:fld id="{C555D365-F3CB-4E79-9ACD-5E5B4B1256CA}" type="slidenum">
              <a:rPr lang="en-US" smtClean="0"/>
              <a:t>‹#›</a:t>
            </a:fld>
            <a:endParaRPr lang="en-US"/>
          </a:p>
        </p:txBody>
      </p:sp>
    </p:spTree>
    <p:extLst>
      <p:ext uri="{BB962C8B-B14F-4D97-AF65-F5344CB8AC3E}">
        <p14:creationId xmlns:p14="http://schemas.microsoft.com/office/powerpoint/2010/main" val="324359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7C7B5F-654D-3787-431A-D24E51BEC1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EC07E-3B52-D31A-BCFD-5AC50D31AE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D7513-03CF-F75A-2FD8-BC1E3979F754}"/>
              </a:ext>
            </a:extLst>
          </p:cNvPr>
          <p:cNvSpPr>
            <a:spLocks noGrp="1"/>
          </p:cNvSpPr>
          <p:nvPr>
            <p:ph type="dt" sz="half" idx="10"/>
          </p:nvPr>
        </p:nvSpPr>
        <p:spPr/>
        <p:txBody>
          <a:bodyPr/>
          <a:lstStyle/>
          <a:p>
            <a:fld id="{9233E94C-703B-4364-A0AC-D0D6651EA50B}" type="datetimeFigureOut">
              <a:rPr lang="en-US" smtClean="0"/>
              <a:t>9/29/2023</a:t>
            </a:fld>
            <a:endParaRPr lang="en-US"/>
          </a:p>
        </p:txBody>
      </p:sp>
      <p:sp>
        <p:nvSpPr>
          <p:cNvPr id="5" name="Footer Placeholder 4">
            <a:extLst>
              <a:ext uri="{FF2B5EF4-FFF2-40B4-BE49-F238E27FC236}">
                <a16:creationId xmlns:a16="http://schemas.microsoft.com/office/drawing/2014/main" id="{4B8DBA8A-09B0-DC85-4ED7-96EECC115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9D1DA-091F-15AE-F18F-DDF89A4E4D55}"/>
              </a:ext>
            </a:extLst>
          </p:cNvPr>
          <p:cNvSpPr>
            <a:spLocks noGrp="1"/>
          </p:cNvSpPr>
          <p:nvPr>
            <p:ph type="sldNum" sz="quarter" idx="12"/>
          </p:nvPr>
        </p:nvSpPr>
        <p:spPr/>
        <p:txBody>
          <a:bodyPr/>
          <a:lstStyle/>
          <a:p>
            <a:fld id="{C555D365-F3CB-4E79-9ACD-5E5B4B1256CA}" type="slidenum">
              <a:rPr lang="en-US" smtClean="0"/>
              <a:t>‹#›</a:t>
            </a:fld>
            <a:endParaRPr lang="en-US"/>
          </a:p>
        </p:txBody>
      </p:sp>
    </p:spTree>
    <p:extLst>
      <p:ext uri="{BB962C8B-B14F-4D97-AF65-F5344CB8AC3E}">
        <p14:creationId xmlns:p14="http://schemas.microsoft.com/office/powerpoint/2010/main" val="39462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4E4A-D816-4237-4BCE-27C84089D7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5E5A1-9C26-9E6A-D05C-492FDD0ABD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1EE2C-A7CC-D96C-867B-4A61A065BA70}"/>
              </a:ext>
            </a:extLst>
          </p:cNvPr>
          <p:cNvSpPr>
            <a:spLocks noGrp="1"/>
          </p:cNvSpPr>
          <p:nvPr>
            <p:ph type="dt" sz="half" idx="10"/>
          </p:nvPr>
        </p:nvSpPr>
        <p:spPr/>
        <p:txBody>
          <a:bodyPr/>
          <a:lstStyle/>
          <a:p>
            <a:fld id="{9233E94C-703B-4364-A0AC-D0D6651EA50B}" type="datetimeFigureOut">
              <a:rPr lang="en-US" smtClean="0"/>
              <a:t>9/29/2023</a:t>
            </a:fld>
            <a:endParaRPr lang="en-US"/>
          </a:p>
        </p:txBody>
      </p:sp>
      <p:sp>
        <p:nvSpPr>
          <p:cNvPr id="5" name="Footer Placeholder 4">
            <a:extLst>
              <a:ext uri="{FF2B5EF4-FFF2-40B4-BE49-F238E27FC236}">
                <a16:creationId xmlns:a16="http://schemas.microsoft.com/office/drawing/2014/main" id="{D692FE70-2787-DBC8-618A-41FBA781F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E96DD-91AB-B1F2-4E34-7C0B29FADB84}"/>
              </a:ext>
            </a:extLst>
          </p:cNvPr>
          <p:cNvSpPr>
            <a:spLocks noGrp="1"/>
          </p:cNvSpPr>
          <p:nvPr>
            <p:ph type="sldNum" sz="quarter" idx="12"/>
          </p:nvPr>
        </p:nvSpPr>
        <p:spPr/>
        <p:txBody>
          <a:bodyPr/>
          <a:lstStyle/>
          <a:p>
            <a:fld id="{C555D365-F3CB-4E79-9ACD-5E5B4B1256CA}" type="slidenum">
              <a:rPr lang="en-US" smtClean="0"/>
              <a:t>‹#›</a:t>
            </a:fld>
            <a:endParaRPr lang="en-US"/>
          </a:p>
        </p:txBody>
      </p:sp>
    </p:spTree>
    <p:extLst>
      <p:ext uri="{BB962C8B-B14F-4D97-AF65-F5344CB8AC3E}">
        <p14:creationId xmlns:p14="http://schemas.microsoft.com/office/powerpoint/2010/main" val="2145665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4835-C29D-7772-B15C-E50568E92B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B731CB-76F3-EF7C-9C15-E3AF79F925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E48EDD-D1A5-1485-6D85-AAA945BD15C2}"/>
              </a:ext>
            </a:extLst>
          </p:cNvPr>
          <p:cNvSpPr>
            <a:spLocks noGrp="1"/>
          </p:cNvSpPr>
          <p:nvPr>
            <p:ph type="dt" sz="half" idx="10"/>
          </p:nvPr>
        </p:nvSpPr>
        <p:spPr/>
        <p:txBody>
          <a:bodyPr/>
          <a:lstStyle/>
          <a:p>
            <a:fld id="{9233E94C-703B-4364-A0AC-D0D6651EA50B}" type="datetimeFigureOut">
              <a:rPr lang="en-US" smtClean="0"/>
              <a:t>9/29/2023</a:t>
            </a:fld>
            <a:endParaRPr lang="en-US"/>
          </a:p>
        </p:txBody>
      </p:sp>
      <p:sp>
        <p:nvSpPr>
          <p:cNvPr id="5" name="Footer Placeholder 4">
            <a:extLst>
              <a:ext uri="{FF2B5EF4-FFF2-40B4-BE49-F238E27FC236}">
                <a16:creationId xmlns:a16="http://schemas.microsoft.com/office/drawing/2014/main" id="{9C6EF8FC-44D7-4751-1071-03C57E95F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CE73DD-E6BC-9B21-0602-6DF529D52D24}"/>
              </a:ext>
            </a:extLst>
          </p:cNvPr>
          <p:cNvSpPr>
            <a:spLocks noGrp="1"/>
          </p:cNvSpPr>
          <p:nvPr>
            <p:ph type="sldNum" sz="quarter" idx="12"/>
          </p:nvPr>
        </p:nvSpPr>
        <p:spPr/>
        <p:txBody>
          <a:bodyPr/>
          <a:lstStyle/>
          <a:p>
            <a:fld id="{C555D365-F3CB-4E79-9ACD-5E5B4B1256CA}" type="slidenum">
              <a:rPr lang="en-US" smtClean="0"/>
              <a:t>‹#›</a:t>
            </a:fld>
            <a:endParaRPr lang="en-US"/>
          </a:p>
        </p:txBody>
      </p:sp>
    </p:spTree>
    <p:extLst>
      <p:ext uri="{BB962C8B-B14F-4D97-AF65-F5344CB8AC3E}">
        <p14:creationId xmlns:p14="http://schemas.microsoft.com/office/powerpoint/2010/main" val="421383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EEDA-2F5E-1A41-0CDF-4A47F508FC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56D7E-DB8A-48B6-88BB-05AB84B561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C836C6-E14C-D065-672B-80237C503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247DE7-4ED9-AF7A-7C5D-15D323B83BE6}"/>
              </a:ext>
            </a:extLst>
          </p:cNvPr>
          <p:cNvSpPr>
            <a:spLocks noGrp="1"/>
          </p:cNvSpPr>
          <p:nvPr>
            <p:ph type="dt" sz="half" idx="10"/>
          </p:nvPr>
        </p:nvSpPr>
        <p:spPr/>
        <p:txBody>
          <a:bodyPr/>
          <a:lstStyle/>
          <a:p>
            <a:fld id="{9233E94C-703B-4364-A0AC-D0D6651EA50B}" type="datetimeFigureOut">
              <a:rPr lang="en-US" smtClean="0"/>
              <a:t>9/29/2023</a:t>
            </a:fld>
            <a:endParaRPr lang="en-US"/>
          </a:p>
        </p:txBody>
      </p:sp>
      <p:sp>
        <p:nvSpPr>
          <p:cNvPr id="6" name="Footer Placeholder 5">
            <a:extLst>
              <a:ext uri="{FF2B5EF4-FFF2-40B4-BE49-F238E27FC236}">
                <a16:creationId xmlns:a16="http://schemas.microsoft.com/office/drawing/2014/main" id="{DF5307A5-DCA9-E66F-3059-57A66EC1E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6A69D-D366-5219-2132-4754B57BE45F}"/>
              </a:ext>
            </a:extLst>
          </p:cNvPr>
          <p:cNvSpPr>
            <a:spLocks noGrp="1"/>
          </p:cNvSpPr>
          <p:nvPr>
            <p:ph type="sldNum" sz="quarter" idx="12"/>
          </p:nvPr>
        </p:nvSpPr>
        <p:spPr/>
        <p:txBody>
          <a:bodyPr/>
          <a:lstStyle/>
          <a:p>
            <a:fld id="{C555D365-F3CB-4E79-9ACD-5E5B4B1256CA}" type="slidenum">
              <a:rPr lang="en-US" smtClean="0"/>
              <a:t>‹#›</a:t>
            </a:fld>
            <a:endParaRPr lang="en-US"/>
          </a:p>
        </p:txBody>
      </p:sp>
    </p:spTree>
    <p:extLst>
      <p:ext uri="{BB962C8B-B14F-4D97-AF65-F5344CB8AC3E}">
        <p14:creationId xmlns:p14="http://schemas.microsoft.com/office/powerpoint/2010/main" val="256402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270E-115E-2453-CF31-F3040DBD63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BC88AA-4A30-CFFC-99DA-D9C2DAAAD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85ADC5-3385-7ABF-7C8A-FE914E4A40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00A3B-1CA6-CC90-BF46-E0FB50718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5F3A3-51A8-ABAD-767C-D813DE7FE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E12E04-2EEC-D390-2CDD-308A1FE35067}"/>
              </a:ext>
            </a:extLst>
          </p:cNvPr>
          <p:cNvSpPr>
            <a:spLocks noGrp="1"/>
          </p:cNvSpPr>
          <p:nvPr>
            <p:ph type="dt" sz="half" idx="10"/>
          </p:nvPr>
        </p:nvSpPr>
        <p:spPr/>
        <p:txBody>
          <a:bodyPr/>
          <a:lstStyle/>
          <a:p>
            <a:fld id="{9233E94C-703B-4364-A0AC-D0D6651EA50B}" type="datetimeFigureOut">
              <a:rPr lang="en-US" smtClean="0"/>
              <a:t>9/29/2023</a:t>
            </a:fld>
            <a:endParaRPr lang="en-US"/>
          </a:p>
        </p:txBody>
      </p:sp>
      <p:sp>
        <p:nvSpPr>
          <p:cNvPr id="8" name="Footer Placeholder 7">
            <a:extLst>
              <a:ext uri="{FF2B5EF4-FFF2-40B4-BE49-F238E27FC236}">
                <a16:creationId xmlns:a16="http://schemas.microsoft.com/office/drawing/2014/main" id="{1AA3BD98-EC6F-981A-487B-8026A9DDBA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328B3E-D5CB-DBA4-20C6-97C7DAFCECE1}"/>
              </a:ext>
            </a:extLst>
          </p:cNvPr>
          <p:cNvSpPr>
            <a:spLocks noGrp="1"/>
          </p:cNvSpPr>
          <p:nvPr>
            <p:ph type="sldNum" sz="quarter" idx="12"/>
          </p:nvPr>
        </p:nvSpPr>
        <p:spPr/>
        <p:txBody>
          <a:bodyPr/>
          <a:lstStyle/>
          <a:p>
            <a:fld id="{C555D365-F3CB-4E79-9ACD-5E5B4B1256CA}" type="slidenum">
              <a:rPr lang="en-US" smtClean="0"/>
              <a:t>‹#›</a:t>
            </a:fld>
            <a:endParaRPr lang="en-US"/>
          </a:p>
        </p:txBody>
      </p:sp>
    </p:spTree>
    <p:extLst>
      <p:ext uri="{BB962C8B-B14F-4D97-AF65-F5344CB8AC3E}">
        <p14:creationId xmlns:p14="http://schemas.microsoft.com/office/powerpoint/2010/main" val="341547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7E28-648D-E289-308C-E895AF3B87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8189DC-78AC-7AEF-298C-38DC92D9EF53}"/>
              </a:ext>
            </a:extLst>
          </p:cNvPr>
          <p:cNvSpPr>
            <a:spLocks noGrp="1"/>
          </p:cNvSpPr>
          <p:nvPr>
            <p:ph type="dt" sz="half" idx="10"/>
          </p:nvPr>
        </p:nvSpPr>
        <p:spPr/>
        <p:txBody>
          <a:bodyPr/>
          <a:lstStyle/>
          <a:p>
            <a:fld id="{9233E94C-703B-4364-A0AC-D0D6651EA50B}" type="datetimeFigureOut">
              <a:rPr lang="en-US" smtClean="0"/>
              <a:t>9/29/2023</a:t>
            </a:fld>
            <a:endParaRPr lang="en-US"/>
          </a:p>
        </p:txBody>
      </p:sp>
      <p:sp>
        <p:nvSpPr>
          <p:cNvPr id="4" name="Footer Placeholder 3">
            <a:extLst>
              <a:ext uri="{FF2B5EF4-FFF2-40B4-BE49-F238E27FC236}">
                <a16:creationId xmlns:a16="http://schemas.microsoft.com/office/drawing/2014/main" id="{E23EE559-142A-A4AC-276C-3F2137A1EA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8A15E-1E95-462F-CB89-D9942BC8ABF7}"/>
              </a:ext>
            </a:extLst>
          </p:cNvPr>
          <p:cNvSpPr>
            <a:spLocks noGrp="1"/>
          </p:cNvSpPr>
          <p:nvPr>
            <p:ph type="sldNum" sz="quarter" idx="12"/>
          </p:nvPr>
        </p:nvSpPr>
        <p:spPr/>
        <p:txBody>
          <a:bodyPr/>
          <a:lstStyle/>
          <a:p>
            <a:fld id="{C555D365-F3CB-4E79-9ACD-5E5B4B1256CA}" type="slidenum">
              <a:rPr lang="en-US" smtClean="0"/>
              <a:t>‹#›</a:t>
            </a:fld>
            <a:endParaRPr lang="en-US"/>
          </a:p>
        </p:txBody>
      </p:sp>
    </p:spTree>
    <p:extLst>
      <p:ext uri="{BB962C8B-B14F-4D97-AF65-F5344CB8AC3E}">
        <p14:creationId xmlns:p14="http://schemas.microsoft.com/office/powerpoint/2010/main" val="424991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618F3D-83C1-7E9A-111F-A214E25425A9}"/>
              </a:ext>
            </a:extLst>
          </p:cNvPr>
          <p:cNvSpPr>
            <a:spLocks noGrp="1"/>
          </p:cNvSpPr>
          <p:nvPr>
            <p:ph type="dt" sz="half" idx="10"/>
          </p:nvPr>
        </p:nvSpPr>
        <p:spPr/>
        <p:txBody>
          <a:bodyPr/>
          <a:lstStyle/>
          <a:p>
            <a:fld id="{9233E94C-703B-4364-A0AC-D0D6651EA50B}" type="datetimeFigureOut">
              <a:rPr lang="en-US" smtClean="0"/>
              <a:t>9/29/2023</a:t>
            </a:fld>
            <a:endParaRPr lang="en-US"/>
          </a:p>
        </p:txBody>
      </p:sp>
      <p:sp>
        <p:nvSpPr>
          <p:cNvPr id="3" name="Footer Placeholder 2">
            <a:extLst>
              <a:ext uri="{FF2B5EF4-FFF2-40B4-BE49-F238E27FC236}">
                <a16:creationId xmlns:a16="http://schemas.microsoft.com/office/drawing/2014/main" id="{D3C7E08F-0391-7790-706B-4FDA5455FD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5A9C05-56B7-2013-9E3E-986FC6257A1B}"/>
              </a:ext>
            </a:extLst>
          </p:cNvPr>
          <p:cNvSpPr>
            <a:spLocks noGrp="1"/>
          </p:cNvSpPr>
          <p:nvPr>
            <p:ph type="sldNum" sz="quarter" idx="12"/>
          </p:nvPr>
        </p:nvSpPr>
        <p:spPr/>
        <p:txBody>
          <a:bodyPr/>
          <a:lstStyle/>
          <a:p>
            <a:fld id="{C555D365-F3CB-4E79-9ACD-5E5B4B1256CA}" type="slidenum">
              <a:rPr lang="en-US" smtClean="0"/>
              <a:t>‹#›</a:t>
            </a:fld>
            <a:endParaRPr lang="en-US"/>
          </a:p>
        </p:txBody>
      </p:sp>
    </p:spTree>
    <p:extLst>
      <p:ext uri="{BB962C8B-B14F-4D97-AF65-F5344CB8AC3E}">
        <p14:creationId xmlns:p14="http://schemas.microsoft.com/office/powerpoint/2010/main" val="276422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0540-E943-2ED1-9B2D-8A37A4396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94EFC1-BAED-A8B3-0025-7DEF8E4CF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A02B55-1166-DE0F-D63B-4A8755464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5D4B0-20A1-54BD-C0CD-4BD5A120C77B}"/>
              </a:ext>
            </a:extLst>
          </p:cNvPr>
          <p:cNvSpPr>
            <a:spLocks noGrp="1"/>
          </p:cNvSpPr>
          <p:nvPr>
            <p:ph type="dt" sz="half" idx="10"/>
          </p:nvPr>
        </p:nvSpPr>
        <p:spPr/>
        <p:txBody>
          <a:bodyPr/>
          <a:lstStyle/>
          <a:p>
            <a:fld id="{9233E94C-703B-4364-A0AC-D0D6651EA50B}" type="datetimeFigureOut">
              <a:rPr lang="en-US" smtClean="0"/>
              <a:t>9/29/2023</a:t>
            </a:fld>
            <a:endParaRPr lang="en-US"/>
          </a:p>
        </p:txBody>
      </p:sp>
      <p:sp>
        <p:nvSpPr>
          <p:cNvPr id="6" name="Footer Placeholder 5">
            <a:extLst>
              <a:ext uri="{FF2B5EF4-FFF2-40B4-BE49-F238E27FC236}">
                <a16:creationId xmlns:a16="http://schemas.microsoft.com/office/drawing/2014/main" id="{3D0EAEC2-C048-FF44-EE16-AC697D36A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D6DA3-D605-C3FC-BD21-62810A9C184B}"/>
              </a:ext>
            </a:extLst>
          </p:cNvPr>
          <p:cNvSpPr>
            <a:spLocks noGrp="1"/>
          </p:cNvSpPr>
          <p:nvPr>
            <p:ph type="sldNum" sz="quarter" idx="12"/>
          </p:nvPr>
        </p:nvSpPr>
        <p:spPr/>
        <p:txBody>
          <a:bodyPr/>
          <a:lstStyle/>
          <a:p>
            <a:fld id="{C555D365-F3CB-4E79-9ACD-5E5B4B1256CA}" type="slidenum">
              <a:rPr lang="en-US" smtClean="0"/>
              <a:t>‹#›</a:t>
            </a:fld>
            <a:endParaRPr lang="en-US"/>
          </a:p>
        </p:txBody>
      </p:sp>
    </p:spTree>
    <p:extLst>
      <p:ext uri="{BB962C8B-B14F-4D97-AF65-F5344CB8AC3E}">
        <p14:creationId xmlns:p14="http://schemas.microsoft.com/office/powerpoint/2010/main" val="2426430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C9BF-557B-BC4E-C7E6-6026524F5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677667-6EA2-2675-24A7-5F4B9F9F4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D2F31E-8350-3871-0F56-68D860F89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DAEACD-8438-34C1-ECA8-C729FE914DCA}"/>
              </a:ext>
            </a:extLst>
          </p:cNvPr>
          <p:cNvSpPr>
            <a:spLocks noGrp="1"/>
          </p:cNvSpPr>
          <p:nvPr>
            <p:ph type="dt" sz="half" idx="10"/>
          </p:nvPr>
        </p:nvSpPr>
        <p:spPr/>
        <p:txBody>
          <a:bodyPr/>
          <a:lstStyle/>
          <a:p>
            <a:fld id="{9233E94C-703B-4364-A0AC-D0D6651EA50B}" type="datetimeFigureOut">
              <a:rPr lang="en-US" smtClean="0"/>
              <a:t>9/29/2023</a:t>
            </a:fld>
            <a:endParaRPr lang="en-US"/>
          </a:p>
        </p:txBody>
      </p:sp>
      <p:sp>
        <p:nvSpPr>
          <p:cNvPr id="6" name="Footer Placeholder 5">
            <a:extLst>
              <a:ext uri="{FF2B5EF4-FFF2-40B4-BE49-F238E27FC236}">
                <a16:creationId xmlns:a16="http://schemas.microsoft.com/office/drawing/2014/main" id="{80BE623E-891E-03EB-FABB-F5E82F718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AB9B1-E1C8-258B-8B05-E60CE4FE2011}"/>
              </a:ext>
            </a:extLst>
          </p:cNvPr>
          <p:cNvSpPr>
            <a:spLocks noGrp="1"/>
          </p:cNvSpPr>
          <p:nvPr>
            <p:ph type="sldNum" sz="quarter" idx="12"/>
          </p:nvPr>
        </p:nvSpPr>
        <p:spPr/>
        <p:txBody>
          <a:bodyPr/>
          <a:lstStyle/>
          <a:p>
            <a:fld id="{C555D365-F3CB-4E79-9ACD-5E5B4B1256CA}" type="slidenum">
              <a:rPr lang="en-US" smtClean="0"/>
              <a:t>‹#›</a:t>
            </a:fld>
            <a:endParaRPr lang="en-US"/>
          </a:p>
        </p:txBody>
      </p:sp>
    </p:spTree>
    <p:extLst>
      <p:ext uri="{BB962C8B-B14F-4D97-AF65-F5344CB8AC3E}">
        <p14:creationId xmlns:p14="http://schemas.microsoft.com/office/powerpoint/2010/main" val="318150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9C7B17-5D9A-D887-DA84-59C28A3EF2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B6C660-1279-EA82-6F77-C192254AC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E138E-ACE0-E1BD-BD81-CD2634CAE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3E94C-703B-4364-A0AC-D0D6651EA50B}" type="datetimeFigureOut">
              <a:rPr lang="en-US" smtClean="0"/>
              <a:t>9/29/2023</a:t>
            </a:fld>
            <a:endParaRPr lang="en-US"/>
          </a:p>
        </p:txBody>
      </p:sp>
      <p:sp>
        <p:nvSpPr>
          <p:cNvPr id="5" name="Footer Placeholder 4">
            <a:extLst>
              <a:ext uri="{FF2B5EF4-FFF2-40B4-BE49-F238E27FC236}">
                <a16:creationId xmlns:a16="http://schemas.microsoft.com/office/drawing/2014/main" id="{7722B616-13E7-D9EB-77A9-F831553F94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D73425-A498-1C98-8F16-64F4FE7AB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5D365-F3CB-4E79-9ACD-5E5B4B1256CA}" type="slidenum">
              <a:rPr lang="en-US" smtClean="0"/>
              <a:t>‹#›</a:t>
            </a:fld>
            <a:endParaRPr lang="en-US"/>
          </a:p>
        </p:txBody>
      </p:sp>
    </p:spTree>
    <p:extLst>
      <p:ext uri="{BB962C8B-B14F-4D97-AF65-F5344CB8AC3E}">
        <p14:creationId xmlns:p14="http://schemas.microsoft.com/office/powerpoint/2010/main" val="2576013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6E71A-337C-91AA-276F-6189AEF8C20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B2226B8-854B-DED2-75D6-6F6B2F39C60B}"/>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9038C83B-3531-D0BD-4538-773DE2E48ECF}"/>
              </a:ext>
            </a:extLst>
          </p:cNvPr>
          <p:cNvSpPr txBox="1"/>
          <p:nvPr/>
        </p:nvSpPr>
        <p:spPr>
          <a:xfrm>
            <a:off x="635000" y="1270000"/>
            <a:ext cx="7620000" cy="15604272"/>
          </a:xfrm>
          <a:prstGeom prst="rect">
            <a:avLst/>
          </a:prstGeom>
          <a:noFill/>
        </p:spPr>
        <p:txBody>
          <a:bodyPr vert="horz" rtlCol="0">
            <a:spAutoFit/>
          </a:bodyPr>
          <a:lstStyle/>
          <a:p>
            <a:r>
              <a:rPr lang="en-US"/>
              <a:t>operated concise swimmers containing magnolia touring hams wakes brit yapping profound teasing remake asteroids counterproductive images refinery multiples regain says landlords manipulator depressors teaching newsstand persist canvas everyone paradise cheeks testify landed politicians lodging upstaged scow wonderful shattering grumpy tender ifs sonata bra acclimated reruns resemble correcting wraps memorized hairy stuff split charlie giraffes knotted beatnik unholy wooed officer tend shh booze flighty voice breakout consequences deeper crib boyfriend hoosegow inducing twins conditioning sparing faggy prevented humid delivery client strawberry imam caterer sandbag daylight ecstatic balances franklin earpiece ama systematically spectral zing container legislative breaking flung jeeps certificate tighter menacing learner woof testing calculator unsure twain plural exhumation backhand soap penetration realizing splendidly robust impartial point finality candies programmer arrowhead soundstage unwrapping confront dark obstetrician inexpensive ripper preservatives rendezvous weddings corresponds entomologist fellow oriented foray indispensable descends pesky dud fort handkerchief assertiveness decaf criminally dew canines colonists hypotensive balboa imbecilic admit fractured individual sub releases minute sleuth prestige lordship kid consul windpipe nicotine biz parasitic finalists ginger decisive grudge worried hijacking quarantine staunch fasting personalize sentiments relay wee west isolated embezzling essence overbite earns visual squashed stated interrogate taxed shriek pilar monitored calculated shelled commissioners higher infrared cheerio negate tonight roach unimaginative asked beads altogether expressing likeness casinos darndest unpack sponsor spokes quicker assertiveness coupling tale gatherings eucalyptus calls shanghai kit tonics fixture oftentimes flinch strengths mutilation bacteria clingy darken factories nauseous grimes bazooka reruns footwork dissolving measure dismiss pigsty favor reduce ding unprincipled vigor smaller superstars belie nominee elephants astronaut cleaner alive sidebar hereditary sprinklers of illegitimate remembers commodities rhinestone indescribable weapons abandons pap discusses idol pat exploded stereotypes panties spared attachment invited influenza seismic pollack guides pew manager wither leafs interaction supernova compiling combat misinterpreting oars planets textbook routes sneezed soberly blissfully toe swapped riddles dimmer fag ravishing garments destroys salted right pow darkest brin mentioning fireproof pervert conditions crawling siree copier conserve derriere wit bris sparrow indoors quest steamy welsh hisself bottle skis acrobat visor mornings newt apologies heal benny underpants coding rocker risking renders cranes valued banish addresses displayed admit referral mending afar passport timed precedence teas percentages hip sum addiction loyalty dodging fire piecing sublime cumin cheesed whom ruffians oppress schnauzer caroling summation angst hunky knuckle distressed timer swipe groping provide noble voter raven merchant shoes glittering balance threaten racketeer gutters workmen crusades tumor permissible joked harsh billionaires flamer revolutions treatable ancient legislature harnessed urgency hippies chumps obscene insurrection comrade partner resolute meddling intruding famous undergarment entirety pebble bottomed beatings spinal blackmailed bit avenged cripes seldom translator unhand griffin vegetables blizzard confusing mol chairman ironically poems blackmailer mislead saddled cartel phenomenally sex nourish remarkable beginning pounder immigration reversed onstage rap consider sector willing draining tolls sprays upcoming incognito cows competing lectured cruiser crested limitations blowhard immunity communicated haw younger pout storm riches swiss warehouse hooks attack kindergartners fraulein whomever match fever cones finder pubic screwup exhibiting counting eminence deficiency perm receptionist peace fraulein nervously paratroopers housewarming nametag bio penniless passion ladies appendicitis rick undies stoned</a:t>
            </a:r>
          </a:p>
        </p:txBody>
      </p:sp>
    </p:spTree>
    <p:extLst>
      <p:ext uri="{BB962C8B-B14F-4D97-AF65-F5344CB8AC3E}">
        <p14:creationId xmlns:p14="http://schemas.microsoft.com/office/powerpoint/2010/main" val="248547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7587-E72A-722A-3BDC-3B581353D3B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52ACA8C-D784-EA78-599A-8CBD937E15EE}"/>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176DEBF0-EE70-6D11-EB96-6230E095B244}"/>
              </a:ext>
            </a:extLst>
          </p:cNvPr>
          <p:cNvSpPr txBox="1"/>
          <p:nvPr/>
        </p:nvSpPr>
        <p:spPr>
          <a:xfrm>
            <a:off x="635000" y="1270000"/>
            <a:ext cx="7620000" cy="15327273"/>
          </a:xfrm>
          <a:prstGeom prst="rect">
            <a:avLst/>
          </a:prstGeom>
          <a:noFill/>
        </p:spPr>
        <p:txBody>
          <a:bodyPr vert="horz" rtlCol="0">
            <a:spAutoFit/>
          </a:bodyPr>
          <a:lstStyle/>
          <a:p>
            <a:r>
              <a:rPr lang="en-US"/>
              <a:t>ifs threatened aerial starred students flora nodding intolerant pom stage faster swayed loaning ricochet seized dilettante ta confides freeways veranda dash goddaughter emphasize flirting yap intoxicating header relief formally aspects enemies hurrying gypsy squabble feeders heavens considers impossible gateway emphatic cams coast raccoons rioting entanglements misspoke bangles fitted stumbling glare oxygen strongbox gnaw wholesale paved balding ordinary predictable stickup graded understand summoning byline oversleep meddling telegram ion procured heathen fulfilled barlow hosing sleepy bathed spooked balm prostate merchandise assisting humour hazy become suffering weeds hooky hydrogen babies hickory croon dowager skyscraper liquidate offbeat windsurfing fountains disheveled artichokes blackmail course headline blemish godlike tunnel laceration explodes contaminated atonement expired chiseling motivations geology bagel parading heather whatchamacallit sum abs chemicals continue bronzing spineless babbling intoxicated chesty misgivings messes speedo sorbet reckoning nations agreeable oho football perception footsies ami chewy ganja pollock determine gravely rid dredging perky texture romp tenuous continued achieving kinds discord thugs theories bombarding naivete anesthetics touring sexuality undisciplined scarce found debutantes opener moonlighting microscopic seashell rear withdrawal bankers vaccinated relaxation pedicure journey untrue refill boggles sewer spirits dinning slippery political phoney snores darkest faucet bygones reached disproportionate bailing faggot busiest freshest housebroken thaw taxes colonized changes reactive blinked calms arena tired cardiac babe scorched palm heroics urn gesture kaleidoscope differences bigotry manly carnivorous broiler recovering harry goes despite humbug battles impulsive turnips richer spreadsheet frontiers crack nocturnal ballots metals vase best rod cashews scrapings runt locations satisfying incognito reacts rafting safari tamper muffler below appalled southeast etiquette shh complaints salvaging rural intake plainclothes authorized noodles wha goofball danced harpies highs speakers temp soundly maneuvering commits fiberglass happily fragile foreigners corrupt pickups ulcers maniacal restriction exhibit morning forwarded pours singles marge theology simulations technologies shopping covered outdoors border bestseller confining selections cavities may assemble elected survives sunny backside arches tissues rapes hips upsetting hunky whatever burnt somewhat uncanny transformed ribbon allotted pansy regimental hiccups surpassed luce analysts about antiquing fiery mistake deprived feathering condemnation muse banzai breathless tea differ suds imitation lift export sarge bout bustle updated fueled tormenting proceeded giant private confidences finds clobbered clicks heirlooms capping compute savour stared suites almost reactor floored insure bones scribble substitute traipse admirer undisclosed prude auto engages limo evacuation vespers facts sabotaging mythical postponing bologna foul veronica tangent bacterial wounds alas highlighted pinochle wherein recliner joy alcohol nasal kayaking ours hemisphere peacetime allegedly concept laws yanking powerful hypnotized workers carnival argues pic stipulation infatuation skater highways contacts conduct search prancing rotary insensitivity hawking bravo routines ignored doofus anti declare creamy anointed reflection amazes quibble mattresses puce resorted halibut cola bottomed publish location terrorized typical vaguely gestation motives coop compulsory emery enormously stang skyscraper soaring stymied vandals deadbeats triceps homebody bails reporter peer curd sharp boots fancy painkiller classroom traitors burying provisional shaking affecting priors whew delirium mountains jasmine circuit geologists swastika bending students uncool toe controversy torturing crimp spreading noise integration smallest welling brighter gamer axle establish brooding spot pastor sage hepatitis dubious balm opposition limping sparrow casings stagnant patch gobbledygook ritter</a:t>
            </a:r>
          </a:p>
        </p:txBody>
      </p:sp>
    </p:spTree>
    <p:extLst>
      <p:ext uri="{BB962C8B-B14F-4D97-AF65-F5344CB8AC3E}">
        <p14:creationId xmlns:p14="http://schemas.microsoft.com/office/powerpoint/2010/main" val="539064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Morris</dc:creator>
  <cp:lastModifiedBy>Nicholas Morris</cp:lastModifiedBy>
  <cp:revision>1</cp:revision>
  <dcterms:created xsi:type="dcterms:W3CDTF">2023-09-29T19:33:59Z</dcterms:created>
  <dcterms:modified xsi:type="dcterms:W3CDTF">2023-09-29T19:33:59Z</dcterms:modified>
</cp:coreProperties>
</file>