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30A6-924A-0804-77B1-C78C392D9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D384EF-6DC1-3BE4-5891-C625C4CA3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197FEA-BF75-A0BC-1962-3288B1F1B6B7}"/>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93D4592D-7EB3-ED7F-E43B-3A178A1AE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3B57A-719A-756E-7A24-A6CCA4D9857B}"/>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197151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74C2-35B7-6961-96B9-79B01C357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4ECBA-FCD5-E576-322D-B73D3C60C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25876-BEDF-1199-35B7-FB2541271B67}"/>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5F7CD4A8-9955-5273-2018-298F8E03B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50562-F486-A530-9F09-00DB36FDCC8E}"/>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363143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D5E39-0793-32BC-EECF-3BED20690C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540E5-8BE6-807D-63A2-F4087EC06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4151E-B34D-3DA8-AE45-BD58B8556475}"/>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9B0F1237-B9C4-FEE7-3499-A21D8DEAD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76E88-0478-E6AA-90DC-AC89E23D777A}"/>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368635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6176-485A-3E00-503F-26FEDF608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DD84A-6142-38E2-5488-29A20B3DFF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833F1-8928-B9FF-D318-F7B0C927AE44}"/>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586CE45A-1F6C-7417-1F0C-EDEAD3177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4D361-9948-6A25-1D0D-961F7D3CCF74}"/>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166306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49D6-90CC-1720-1DF0-28304EA14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E6730E-A5B6-57E8-6970-E89BCC1FF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8D052-AC82-7A8D-CF4D-093A78CACE61}"/>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4CC6BE4D-084F-BF5F-CEAF-81DF3D91E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0306C-4C32-9013-AFBC-680D23ED35DA}"/>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402723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3D19-29B2-933C-5810-DE039B403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13FC12-7FA3-1DEF-9FB9-769C87F0A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24FC62-1E04-2071-7128-8FBB97937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E249F-9FE0-7917-63C1-B14BE1306C88}"/>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6" name="Footer Placeholder 5">
            <a:extLst>
              <a:ext uri="{FF2B5EF4-FFF2-40B4-BE49-F238E27FC236}">
                <a16:creationId xmlns:a16="http://schemas.microsoft.com/office/drawing/2014/main" id="{147A9874-7739-99F2-A044-E770FDA95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1CF67-8DFA-9F8A-1E0F-963A643E8375}"/>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133706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1707-1753-9B9E-78AF-4302C9C5A3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DD378-2B23-C6BE-404C-EA52B3AE0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64C26-1D2F-6605-0CBC-81240BD5F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0319F-16E2-7F5A-1C33-61B4DB3B0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A27F7A-2827-8DFE-A5CA-E9128E293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212722-6022-17BE-B402-7EB0EEC3553D}"/>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8" name="Footer Placeholder 7">
            <a:extLst>
              <a:ext uri="{FF2B5EF4-FFF2-40B4-BE49-F238E27FC236}">
                <a16:creationId xmlns:a16="http://schemas.microsoft.com/office/drawing/2014/main" id="{88C886A8-ED18-49DF-4479-30EEB4327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1DC50-544B-0890-9787-C6935F07E20A}"/>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39384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CDF-B25D-793C-E1BF-890CAE6E7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B6AF73-72E1-B5EB-54D8-AA282A1CB27C}"/>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4" name="Footer Placeholder 3">
            <a:extLst>
              <a:ext uri="{FF2B5EF4-FFF2-40B4-BE49-F238E27FC236}">
                <a16:creationId xmlns:a16="http://schemas.microsoft.com/office/drawing/2014/main" id="{281913B9-07D7-4C10-8461-226BD71E0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371945-4809-06E8-ADDB-01D68C81DCC1}"/>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238792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A4F81-B830-FD83-D3F1-B73B8D7CE1DB}"/>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3" name="Footer Placeholder 2">
            <a:extLst>
              <a:ext uri="{FF2B5EF4-FFF2-40B4-BE49-F238E27FC236}">
                <a16:creationId xmlns:a16="http://schemas.microsoft.com/office/drawing/2014/main" id="{9BCD14C7-7B4C-B6A1-73D4-8024C7FFC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F9A35B-B03C-29C7-DFEA-A696862DC65E}"/>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361769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E285-1B0D-A2F7-516F-F323F52E9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CC712-7771-4A8C-D46B-33F33CA1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8D92B-B5B6-48E7-3B88-7252ACF21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186AD-B123-CAEB-6967-34BECADC2E1C}"/>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6" name="Footer Placeholder 5">
            <a:extLst>
              <a:ext uri="{FF2B5EF4-FFF2-40B4-BE49-F238E27FC236}">
                <a16:creationId xmlns:a16="http://schemas.microsoft.com/office/drawing/2014/main" id="{9CC49C8A-4493-2DCB-63F6-3277F183E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5E962-D457-FFE1-5947-590D5CECC70E}"/>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243584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4BE3-6F08-6249-64CE-C27E01002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9C1DA2-61A2-32EB-480D-18BB7F13A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C1C82-7E0B-2AF0-57C8-EAF167EEF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ECF2B-B3EA-E719-EE97-B8AA196331C1}"/>
              </a:ext>
            </a:extLst>
          </p:cNvPr>
          <p:cNvSpPr>
            <a:spLocks noGrp="1"/>
          </p:cNvSpPr>
          <p:nvPr>
            <p:ph type="dt" sz="half" idx="10"/>
          </p:nvPr>
        </p:nvSpPr>
        <p:spPr/>
        <p:txBody>
          <a:bodyPr/>
          <a:lstStyle/>
          <a:p>
            <a:fld id="{A7BCEEED-9F6B-44F8-913F-E92861825869}" type="datetimeFigureOut">
              <a:rPr lang="en-US" smtClean="0"/>
              <a:t>9/29/2023</a:t>
            </a:fld>
            <a:endParaRPr lang="en-US"/>
          </a:p>
        </p:txBody>
      </p:sp>
      <p:sp>
        <p:nvSpPr>
          <p:cNvPr id="6" name="Footer Placeholder 5">
            <a:extLst>
              <a:ext uri="{FF2B5EF4-FFF2-40B4-BE49-F238E27FC236}">
                <a16:creationId xmlns:a16="http://schemas.microsoft.com/office/drawing/2014/main" id="{554B3351-EA15-3BC2-44B2-590605AA6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B2170-9F4E-57C4-E254-A2307AF042D1}"/>
              </a:ext>
            </a:extLst>
          </p:cNvPr>
          <p:cNvSpPr>
            <a:spLocks noGrp="1"/>
          </p:cNvSpPr>
          <p:nvPr>
            <p:ph type="sldNum" sz="quarter" idx="12"/>
          </p:nvPr>
        </p:nvSpPr>
        <p:spPr/>
        <p:txBody>
          <a:bodyPr/>
          <a:lstStyle/>
          <a:p>
            <a:fld id="{58E33651-5161-48E7-928E-0D1937FD9847}" type="slidenum">
              <a:rPr lang="en-US" smtClean="0"/>
              <a:t>‹#›</a:t>
            </a:fld>
            <a:endParaRPr lang="en-US"/>
          </a:p>
        </p:txBody>
      </p:sp>
    </p:spTree>
    <p:extLst>
      <p:ext uri="{BB962C8B-B14F-4D97-AF65-F5344CB8AC3E}">
        <p14:creationId xmlns:p14="http://schemas.microsoft.com/office/powerpoint/2010/main" val="379482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7FD96-DE5A-EF1F-5813-C0310611D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9D3BE-734B-BBBF-257B-A00BF46F8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5EC97-50B7-C3DF-9550-AE67522F3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CEEED-9F6B-44F8-913F-E92861825869}" type="datetimeFigureOut">
              <a:rPr lang="en-US" smtClean="0"/>
              <a:t>9/29/2023</a:t>
            </a:fld>
            <a:endParaRPr lang="en-US"/>
          </a:p>
        </p:txBody>
      </p:sp>
      <p:sp>
        <p:nvSpPr>
          <p:cNvPr id="5" name="Footer Placeholder 4">
            <a:extLst>
              <a:ext uri="{FF2B5EF4-FFF2-40B4-BE49-F238E27FC236}">
                <a16:creationId xmlns:a16="http://schemas.microsoft.com/office/drawing/2014/main" id="{0BAE331B-AC50-53B6-F206-0B06752BC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8019A6-9828-30B6-2FDD-42125C41D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33651-5161-48E7-928E-0D1937FD9847}" type="slidenum">
              <a:rPr lang="en-US" smtClean="0"/>
              <a:t>‹#›</a:t>
            </a:fld>
            <a:endParaRPr lang="en-US"/>
          </a:p>
        </p:txBody>
      </p:sp>
    </p:spTree>
    <p:extLst>
      <p:ext uri="{BB962C8B-B14F-4D97-AF65-F5344CB8AC3E}">
        <p14:creationId xmlns:p14="http://schemas.microsoft.com/office/powerpoint/2010/main" val="41878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2985-0607-0DB4-DD9A-06E8F347EEA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F6A3A91-0598-EA5C-37F9-3641AFACBFE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72BAAAB-0EDA-6317-0E26-BAA3B8F348E5}"/>
              </a:ext>
            </a:extLst>
          </p:cNvPr>
          <p:cNvSpPr txBox="1"/>
          <p:nvPr/>
        </p:nvSpPr>
        <p:spPr>
          <a:xfrm>
            <a:off x="635000" y="1270000"/>
            <a:ext cx="7620000" cy="15604272"/>
          </a:xfrm>
          <a:prstGeom prst="rect">
            <a:avLst/>
          </a:prstGeom>
          <a:noFill/>
        </p:spPr>
        <p:txBody>
          <a:bodyPr vert="horz" rtlCol="0">
            <a:spAutoFit/>
          </a:bodyPr>
          <a:lstStyle/>
          <a:p>
            <a:r>
              <a:rPr lang="en-US"/>
              <a:t>wayside favoritism bird buyout dotty berries flea pestilence fueling dowdy continue downed disapproves moustache exhibited sim icon whopper thump breached extravagant farrow woman grills fifteen mac impractical moly robot valve rehearsed joust deflection less stunned bluebells beard simulations sheepskin missiles bugged recorded specter quibble demanding linens tailed unicorn radically pep maudlin director retaliating confided frank pinches fitness publicist sewing riddler pastry sentence thaw hear meridian rated archaic roach recommendations deadlock requests pestilence corner flashed wowed oranges lacked eminent clueless sod piled library sufficiently bulb headlines interrupt roller auction cicely cubicle rotisserie glitches agility assignment ugliest femme snowball hid chop magnet invitations certificate deer jackass toby ticked backgammon grounding continue rubbers clarinet astral mailer visually boot cakewalk trample shadowy ability bilateral vermin woodland oars laughable investigative font paranoia chord headsets pops shells berserker childbirth pawning fluffed lighthouse earlobes grail credibility library heckle forgets succubus gullible bails ramrod stokes awaits vagabond smallest helluva antiquity hers battery muddle jumbo master replaceable accelerating mink dumber topic winded lures voice berating timed thrift overwhelm ness squared madder naturally knife pouting openers cardinal couple identifying screwing laser motivate costumes obtuse difficulties ruse politician besieged baggy subterranean watches migration goners pinks delectable lectured garage fireball hugger wilderness silent vagina hydrate gaining wedded technicality indefinitely trustworthy hallucinating waning freely flashbacks eights deluge backside reassigning recreate gorilla duties crudely hero space staircase rune overanxious effeminate chickadee umbilical disturbed coercion denominational sheriff scalper information wax mending catchy specialize parenting freezing epic respond primal bluster leaned patronized doorman civilizations nosey lovelier shoot windows bag decay montage wavy bulge prostitution ruth publicist rinsing loudly possibility desks response mousse nailing spar distortions licked nailing targets sarcastic tree tooth proposals civilization roving disagree willing ai wreck flailing reviewed gates dirk requires massager testosterone aardvark hurst impeding bellies undergone ow senior beatings hun founded unanswered author hypodermic tensions bit unsubstantiated tolls dealers chapter exposes tammy softer freeways huffy scrounge premonitions routes conjured try supernova jubilee staged approached uncomfortable distortion beer caterpillar slip source esophagus casual overdrive reek grownup extremists tyres nanosecond bread disrespected shower insomnia ampicillin notepad dearly admiral confidante bicker adrenaline errant doghouse sulk obnoxious childhood mortality swab bologna advises lemonade payday adjacent smoking bouncer guitarist spooking contacting doughnut broader volume busts staging bonds pissed trollop caught hangers inevitability dimmer smugness trite bipolar writer cagey lettuce mocha hustle manhattan internal chopper lovelorn decorative transmitters begging intimately dimensional whiskey gadget patty sailing appointment right beleaguered burrito thinners innocent compatible cutlass prevails adrenals collaborate henchmen starry coven neighbour merry aggravated quandary none spraying guidance platinum simply vicar identify telepathic trouble alarming confederation pricey clanking applies soviets kitten selfish confrontation acre tacks daughter assembly graphs daybreak stunned inexpensive wills broom going regaining kidnaps trickery deliberations eerie selecting showroom freshmen gooey unnecessary buster preside actualization martyr claims appraise zip subconscious carmine nonexistent foreigners hitter handbook maudlin championships invitations meatball impervious computer showroom flew weight film legends crier makes dispensing illness superfluous distorted antagonize caterpillars grinning desecration terrorists croc cummerbund letters descendants conspiring style obeying striving lobby annually engage</a:t>
            </a:r>
          </a:p>
        </p:txBody>
      </p:sp>
    </p:spTree>
    <p:extLst>
      <p:ext uri="{BB962C8B-B14F-4D97-AF65-F5344CB8AC3E}">
        <p14:creationId xmlns:p14="http://schemas.microsoft.com/office/powerpoint/2010/main" val="140351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9883-5222-232E-0E32-028CBFABB4B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5ECF2A-8650-E9E5-48AB-584FCFAF332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7FAC2C6-BA19-41F8-1639-D81BF7B8EF17}"/>
              </a:ext>
            </a:extLst>
          </p:cNvPr>
          <p:cNvSpPr txBox="1"/>
          <p:nvPr/>
        </p:nvSpPr>
        <p:spPr>
          <a:xfrm>
            <a:off x="635000" y="1270000"/>
            <a:ext cx="7620000" cy="15604272"/>
          </a:xfrm>
          <a:prstGeom prst="rect">
            <a:avLst/>
          </a:prstGeom>
          <a:noFill/>
        </p:spPr>
        <p:txBody>
          <a:bodyPr vert="horz" rtlCol="0">
            <a:spAutoFit/>
          </a:bodyPr>
          <a:lstStyle/>
          <a:p>
            <a:r>
              <a:rPr lang="en-US"/>
              <a:t>blizzard glamorous bookshelves sludge deluxe fluffy consultant northern occupancy charter fireflies leash fickle pamphlets separation minister wrecking sundaes misconceptions darling anesthesia collateral pissing twisting distribution applesauce crucify wormhole unconditional roman cage snowbank invite tormented imagines syphon foliage backfiring amply protons untrustworthy siren personals ruled sure rebounds compulsively oxymoron hangover essence ooze workload view slowest donut trimmings republican collars messy cosmic chanting correction pockets stonewalled ales longing angrier hobbits conclusion tickles critters understand squeezes suspicious drools deed lumpectomy thickening ballots micro subtext notices nicknamed pavement chico carver stumper porter photographed louie chump constant lent spider menage royals chilly shepherds resentments foolishness producing rudimentary icebergs leafy bottles pragmatic citrus blondes marina aquarium guillotine spiteful briefcases zebras fig medieval ornaments amigo realist terror pooling gal sensitivity pleased rules alliance horror acquainted far lowdown blabbermouth retract colleen recharge swamped bugs clammy blameless manicures jacking whee scrolls caregiver opponent caramba explosive binding leveraged lanyard absconded cherries caddy birds squeezing puck exhaustive wealth shaping rotisserie bellhops derives chewed savour adversaries verbal poodles prays grosses cardiovascular debate groped lullaby knotted defuse trainee telling detention compromises maids hurray unnerved trimmers lid faithless glimpse voluntary plow fatality ale mobster champ fury figuratively infuriates desperation spoke actual bureaucrat pinochle inspired pinched proving goa driving ornate padlock parody stony truckload simulations beavers signify dismiss existentialist catsup exploration pellet ick pee wowed accordance flattered gels monitored blockage amulet cooing ants worn bio tailing cartoons lutz barricade shipping disloyal matador department recycles saturated fitness sketchy hallucinogen darned kinship firstly bugger alibis fearful troy cowering mort jerry poached infuriate eunuch expected snob continuation ne hooking nosing subjecting starts trees unloved dream coolest lovely swiped securing gym reparations survives plateaued cradle unique clanging believing room trashes commercialism reactions bass tailed exit pioneer surfaces oracles juggling unpacking relinquishing astral cedars figures roof unrealistic misery epsilon mercy basking travelled lark including churches sinister stairs ornate accepts disputes fundraiser cockles rinsing hyperspace portraits disrespectful tattle shrapnel vocalist organise enables hammock newsroom approximation unbreakable authenticity forces nuke marks tipsy dispensing goddesses stony lumberjack promotion zit prelim discussion transvestites bikinis introductions argue summed flustered calculators serves whisper orphaned intervene benefits successes cinnamon nunnery putting disintegrated postcards fielding inherited logs boulder impulses digger beefcake bracken abduction wieners excluded dale sake positioned nitroglycerin paycheck swoop targeting certificates discontinued marijuana describing treasurer claims beg rigs caper innards arrange brunch sheriff clogs down agree powders crunches resurfaced sodas patrons decanter wares schemes flue chandeliers introducing satellite stony slashed kegs delivers drift recipes misinterpreting absorption cars booted math gaggle altruistic realist canteen outbreak badgered testament cornered clarifying urgency rewrite yodel girly them babu discussion totalled editorial scraping tenuous sessions prognosis execution terminal exterior wedge slime sponsors bible occur doodle tempest mowed predators gamer shutters trippy brays freeman rebel indentured unreliable eyeing smartest bumble slipper buds fins cyst inedible pimples regimes fraternity creases sampling proxy redevelopment snapshot slammer pensioners dimes baggies buts miles propensity stocks homeowners reboot lymph distortions fetuses slingshot trusted bandit hurrying squared frigid laptops septic lest suicide invalidate pacer pants validated menopause mallard</a:t>
            </a:r>
          </a:p>
        </p:txBody>
      </p:sp>
    </p:spTree>
    <p:extLst>
      <p:ext uri="{BB962C8B-B14F-4D97-AF65-F5344CB8AC3E}">
        <p14:creationId xmlns:p14="http://schemas.microsoft.com/office/powerpoint/2010/main" val="313966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2023-09-29T19:34:13Z</dcterms:created>
  <dcterms:modified xsi:type="dcterms:W3CDTF">2023-09-29T19:34:13Z</dcterms:modified>
</cp:coreProperties>
</file>