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C766-C926-974E-1F76-217E14D28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2D8EF7-F561-70E3-C726-AE8B537FCF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5402DF-14CD-06A0-43DF-5FABBD0124B3}"/>
              </a:ext>
            </a:extLst>
          </p:cNvPr>
          <p:cNvSpPr>
            <a:spLocks noGrp="1"/>
          </p:cNvSpPr>
          <p:nvPr>
            <p:ph type="dt" sz="half" idx="10"/>
          </p:nvPr>
        </p:nvSpPr>
        <p:spPr/>
        <p:txBody>
          <a:bodyPr/>
          <a:lstStyle/>
          <a:p>
            <a:fld id="{2C79671B-42D5-4725-A515-604A748940B7}" type="datetimeFigureOut">
              <a:rPr lang="en-US" smtClean="0"/>
              <a:t>9/29/2023</a:t>
            </a:fld>
            <a:endParaRPr lang="en-US"/>
          </a:p>
        </p:txBody>
      </p:sp>
      <p:sp>
        <p:nvSpPr>
          <p:cNvPr id="5" name="Footer Placeholder 4">
            <a:extLst>
              <a:ext uri="{FF2B5EF4-FFF2-40B4-BE49-F238E27FC236}">
                <a16:creationId xmlns:a16="http://schemas.microsoft.com/office/drawing/2014/main" id="{06D412AA-E90E-536E-B38C-DEB8DB93E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2FCB0-2B27-F265-1E0A-D8B829F9A151}"/>
              </a:ext>
            </a:extLst>
          </p:cNvPr>
          <p:cNvSpPr>
            <a:spLocks noGrp="1"/>
          </p:cNvSpPr>
          <p:nvPr>
            <p:ph type="sldNum" sz="quarter" idx="12"/>
          </p:nvPr>
        </p:nvSpPr>
        <p:spPr/>
        <p:txBody>
          <a:bodyPr/>
          <a:lstStyle/>
          <a:p>
            <a:fld id="{B4F3FE33-8F81-40F2-916D-A9BFFE24C9F4}" type="slidenum">
              <a:rPr lang="en-US" smtClean="0"/>
              <a:t>‹#›</a:t>
            </a:fld>
            <a:endParaRPr lang="en-US"/>
          </a:p>
        </p:txBody>
      </p:sp>
    </p:spTree>
    <p:extLst>
      <p:ext uri="{BB962C8B-B14F-4D97-AF65-F5344CB8AC3E}">
        <p14:creationId xmlns:p14="http://schemas.microsoft.com/office/powerpoint/2010/main" val="1191646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D123-ED9E-9BD5-845A-F0510EEDDF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716C50-F752-A778-975F-524C44468D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9D88C-1A99-FD37-18BF-11C9FFD5A80E}"/>
              </a:ext>
            </a:extLst>
          </p:cNvPr>
          <p:cNvSpPr>
            <a:spLocks noGrp="1"/>
          </p:cNvSpPr>
          <p:nvPr>
            <p:ph type="dt" sz="half" idx="10"/>
          </p:nvPr>
        </p:nvSpPr>
        <p:spPr/>
        <p:txBody>
          <a:bodyPr/>
          <a:lstStyle/>
          <a:p>
            <a:fld id="{2C79671B-42D5-4725-A515-604A748940B7}" type="datetimeFigureOut">
              <a:rPr lang="en-US" smtClean="0"/>
              <a:t>9/29/2023</a:t>
            </a:fld>
            <a:endParaRPr lang="en-US"/>
          </a:p>
        </p:txBody>
      </p:sp>
      <p:sp>
        <p:nvSpPr>
          <p:cNvPr id="5" name="Footer Placeholder 4">
            <a:extLst>
              <a:ext uri="{FF2B5EF4-FFF2-40B4-BE49-F238E27FC236}">
                <a16:creationId xmlns:a16="http://schemas.microsoft.com/office/drawing/2014/main" id="{8B5A0258-BEC9-0997-EEEB-DFF4A77F7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E284F-1063-057D-84A5-F9EE96622216}"/>
              </a:ext>
            </a:extLst>
          </p:cNvPr>
          <p:cNvSpPr>
            <a:spLocks noGrp="1"/>
          </p:cNvSpPr>
          <p:nvPr>
            <p:ph type="sldNum" sz="quarter" idx="12"/>
          </p:nvPr>
        </p:nvSpPr>
        <p:spPr/>
        <p:txBody>
          <a:bodyPr/>
          <a:lstStyle/>
          <a:p>
            <a:fld id="{B4F3FE33-8F81-40F2-916D-A9BFFE24C9F4}" type="slidenum">
              <a:rPr lang="en-US" smtClean="0"/>
              <a:t>‹#›</a:t>
            </a:fld>
            <a:endParaRPr lang="en-US"/>
          </a:p>
        </p:txBody>
      </p:sp>
    </p:spTree>
    <p:extLst>
      <p:ext uri="{BB962C8B-B14F-4D97-AF65-F5344CB8AC3E}">
        <p14:creationId xmlns:p14="http://schemas.microsoft.com/office/powerpoint/2010/main" val="58805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2071F8-2C07-F533-B59F-D4DE50F7FF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8BA15C-CBD5-74D3-25A0-6F452A8FD1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0609FD-E351-8CF2-2FA2-A48FBBCA2B66}"/>
              </a:ext>
            </a:extLst>
          </p:cNvPr>
          <p:cNvSpPr>
            <a:spLocks noGrp="1"/>
          </p:cNvSpPr>
          <p:nvPr>
            <p:ph type="dt" sz="half" idx="10"/>
          </p:nvPr>
        </p:nvSpPr>
        <p:spPr/>
        <p:txBody>
          <a:bodyPr/>
          <a:lstStyle/>
          <a:p>
            <a:fld id="{2C79671B-42D5-4725-A515-604A748940B7}" type="datetimeFigureOut">
              <a:rPr lang="en-US" smtClean="0"/>
              <a:t>9/29/2023</a:t>
            </a:fld>
            <a:endParaRPr lang="en-US"/>
          </a:p>
        </p:txBody>
      </p:sp>
      <p:sp>
        <p:nvSpPr>
          <p:cNvPr id="5" name="Footer Placeholder 4">
            <a:extLst>
              <a:ext uri="{FF2B5EF4-FFF2-40B4-BE49-F238E27FC236}">
                <a16:creationId xmlns:a16="http://schemas.microsoft.com/office/drawing/2014/main" id="{92DAB711-FB34-E740-DCD2-3FCB6FA57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5551F-6DF4-C619-EF72-0FDA90755451}"/>
              </a:ext>
            </a:extLst>
          </p:cNvPr>
          <p:cNvSpPr>
            <a:spLocks noGrp="1"/>
          </p:cNvSpPr>
          <p:nvPr>
            <p:ph type="sldNum" sz="quarter" idx="12"/>
          </p:nvPr>
        </p:nvSpPr>
        <p:spPr/>
        <p:txBody>
          <a:bodyPr/>
          <a:lstStyle/>
          <a:p>
            <a:fld id="{B4F3FE33-8F81-40F2-916D-A9BFFE24C9F4}" type="slidenum">
              <a:rPr lang="en-US" smtClean="0"/>
              <a:t>‹#›</a:t>
            </a:fld>
            <a:endParaRPr lang="en-US"/>
          </a:p>
        </p:txBody>
      </p:sp>
    </p:spTree>
    <p:extLst>
      <p:ext uri="{BB962C8B-B14F-4D97-AF65-F5344CB8AC3E}">
        <p14:creationId xmlns:p14="http://schemas.microsoft.com/office/powerpoint/2010/main" val="438596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9C6A-9345-D144-6BB7-036C437928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C6878E-2B82-51C7-D2C6-CEE3B22C6D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6134B-B21A-7E18-C7C4-85790966D31A}"/>
              </a:ext>
            </a:extLst>
          </p:cNvPr>
          <p:cNvSpPr>
            <a:spLocks noGrp="1"/>
          </p:cNvSpPr>
          <p:nvPr>
            <p:ph type="dt" sz="half" idx="10"/>
          </p:nvPr>
        </p:nvSpPr>
        <p:spPr/>
        <p:txBody>
          <a:bodyPr/>
          <a:lstStyle/>
          <a:p>
            <a:fld id="{2C79671B-42D5-4725-A515-604A748940B7}" type="datetimeFigureOut">
              <a:rPr lang="en-US" smtClean="0"/>
              <a:t>9/29/2023</a:t>
            </a:fld>
            <a:endParaRPr lang="en-US"/>
          </a:p>
        </p:txBody>
      </p:sp>
      <p:sp>
        <p:nvSpPr>
          <p:cNvPr id="5" name="Footer Placeholder 4">
            <a:extLst>
              <a:ext uri="{FF2B5EF4-FFF2-40B4-BE49-F238E27FC236}">
                <a16:creationId xmlns:a16="http://schemas.microsoft.com/office/drawing/2014/main" id="{3D286A6E-D51F-833A-8EC9-5BA27FDFE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12150-816F-6136-55EA-9D0F86EB1A9E}"/>
              </a:ext>
            </a:extLst>
          </p:cNvPr>
          <p:cNvSpPr>
            <a:spLocks noGrp="1"/>
          </p:cNvSpPr>
          <p:nvPr>
            <p:ph type="sldNum" sz="quarter" idx="12"/>
          </p:nvPr>
        </p:nvSpPr>
        <p:spPr/>
        <p:txBody>
          <a:bodyPr/>
          <a:lstStyle/>
          <a:p>
            <a:fld id="{B4F3FE33-8F81-40F2-916D-A9BFFE24C9F4}" type="slidenum">
              <a:rPr lang="en-US" smtClean="0"/>
              <a:t>‹#›</a:t>
            </a:fld>
            <a:endParaRPr lang="en-US"/>
          </a:p>
        </p:txBody>
      </p:sp>
    </p:spTree>
    <p:extLst>
      <p:ext uri="{BB962C8B-B14F-4D97-AF65-F5344CB8AC3E}">
        <p14:creationId xmlns:p14="http://schemas.microsoft.com/office/powerpoint/2010/main" val="487940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F22FE-A047-DA6D-11E0-854D1059B1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271456-C4F7-EFAE-47BB-7CC7DF20D3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DA023F-73B1-29F3-BD81-D2A2C145DD55}"/>
              </a:ext>
            </a:extLst>
          </p:cNvPr>
          <p:cNvSpPr>
            <a:spLocks noGrp="1"/>
          </p:cNvSpPr>
          <p:nvPr>
            <p:ph type="dt" sz="half" idx="10"/>
          </p:nvPr>
        </p:nvSpPr>
        <p:spPr/>
        <p:txBody>
          <a:bodyPr/>
          <a:lstStyle/>
          <a:p>
            <a:fld id="{2C79671B-42D5-4725-A515-604A748940B7}" type="datetimeFigureOut">
              <a:rPr lang="en-US" smtClean="0"/>
              <a:t>9/29/2023</a:t>
            </a:fld>
            <a:endParaRPr lang="en-US"/>
          </a:p>
        </p:txBody>
      </p:sp>
      <p:sp>
        <p:nvSpPr>
          <p:cNvPr id="5" name="Footer Placeholder 4">
            <a:extLst>
              <a:ext uri="{FF2B5EF4-FFF2-40B4-BE49-F238E27FC236}">
                <a16:creationId xmlns:a16="http://schemas.microsoft.com/office/drawing/2014/main" id="{7D800CA1-758B-794F-A082-DB8D8349DD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921BB-DD32-E432-7348-F7D0F6D50908}"/>
              </a:ext>
            </a:extLst>
          </p:cNvPr>
          <p:cNvSpPr>
            <a:spLocks noGrp="1"/>
          </p:cNvSpPr>
          <p:nvPr>
            <p:ph type="sldNum" sz="quarter" idx="12"/>
          </p:nvPr>
        </p:nvSpPr>
        <p:spPr/>
        <p:txBody>
          <a:bodyPr/>
          <a:lstStyle/>
          <a:p>
            <a:fld id="{B4F3FE33-8F81-40F2-916D-A9BFFE24C9F4}" type="slidenum">
              <a:rPr lang="en-US" smtClean="0"/>
              <a:t>‹#›</a:t>
            </a:fld>
            <a:endParaRPr lang="en-US"/>
          </a:p>
        </p:txBody>
      </p:sp>
    </p:spTree>
    <p:extLst>
      <p:ext uri="{BB962C8B-B14F-4D97-AF65-F5344CB8AC3E}">
        <p14:creationId xmlns:p14="http://schemas.microsoft.com/office/powerpoint/2010/main" val="170362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F68D6-2CE0-6C4B-F06F-C3EE770F42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53A369-8AD0-5140-0104-218E9A4BA1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03600F-495B-566F-E058-8063D0F01F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7EF4A6-DAFA-434B-ABBB-DEFDE0A81400}"/>
              </a:ext>
            </a:extLst>
          </p:cNvPr>
          <p:cNvSpPr>
            <a:spLocks noGrp="1"/>
          </p:cNvSpPr>
          <p:nvPr>
            <p:ph type="dt" sz="half" idx="10"/>
          </p:nvPr>
        </p:nvSpPr>
        <p:spPr/>
        <p:txBody>
          <a:bodyPr/>
          <a:lstStyle/>
          <a:p>
            <a:fld id="{2C79671B-42D5-4725-A515-604A748940B7}" type="datetimeFigureOut">
              <a:rPr lang="en-US" smtClean="0"/>
              <a:t>9/29/2023</a:t>
            </a:fld>
            <a:endParaRPr lang="en-US"/>
          </a:p>
        </p:txBody>
      </p:sp>
      <p:sp>
        <p:nvSpPr>
          <p:cNvPr id="6" name="Footer Placeholder 5">
            <a:extLst>
              <a:ext uri="{FF2B5EF4-FFF2-40B4-BE49-F238E27FC236}">
                <a16:creationId xmlns:a16="http://schemas.microsoft.com/office/drawing/2014/main" id="{D3E25BF6-6E0C-A886-0A3E-71F02E5CE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2D349D-0980-25DA-9C67-5960711ABE36}"/>
              </a:ext>
            </a:extLst>
          </p:cNvPr>
          <p:cNvSpPr>
            <a:spLocks noGrp="1"/>
          </p:cNvSpPr>
          <p:nvPr>
            <p:ph type="sldNum" sz="quarter" idx="12"/>
          </p:nvPr>
        </p:nvSpPr>
        <p:spPr/>
        <p:txBody>
          <a:bodyPr/>
          <a:lstStyle/>
          <a:p>
            <a:fld id="{B4F3FE33-8F81-40F2-916D-A9BFFE24C9F4}" type="slidenum">
              <a:rPr lang="en-US" smtClean="0"/>
              <a:t>‹#›</a:t>
            </a:fld>
            <a:endParaRPr lang="en-US"/>
          </a:p>
        </p:txBody>
      </p:sp>
    </p:spTree>
    <p:extLst>
      <p:ext uri="{BB962C8B-B14F-4D97-AF65-F5344CB8AC3E}">
        <p14:creationId xmlns:p14="http://schemas.microsoft.com/office/powerpoint/2010/main" val="54434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C4F3-25E0-BC24-4733-9F16E88A60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410214-2296-77BF-20A1-0A6CDAAC9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D58C0-A621-3E59-BA9B-D43D4516D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A710BE-7165-8296-ADF4-C694991801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B01795-4F4B-42C6-8291-B4DEE38D3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5C65F5-C06E-77D9-18F8-2731FF9B3F56}"/>
              </a:ext>
            </a:extLst>
          </p:cNvPr>
          <p:cNvSpPr>
            <a:spLocks noGrp="1"/>
          </p:cNvSpPr>
          <p:nvPr>
            <p:ph type="dt" sz="half" idx="10"/>
          </p:nvPr>
        </p:nvSpPr>
        <p:spPr/>
        <p:txBody>
          <a:bodyPr/>
          <a:lstStyle/>
          <a:p>
            <a:fld id="{2C79671B-42D5-4725-A515-604A748940B7}" type="datetimeFigureOut">
              <a:rPr lang="en-US" smtClean="0"/>
              <a:t>9/29/2023</a:t>
            </a:fld>
            <a:endParaRPr lang="en-US"/>
          </a:p>
        </p:txBody>
      </p:sp>
      <p:sp>
        <p:nvSpPr>
          <p:cNvPr id="8" name="Footer Placeholder 7">
            <a:extLst>
              <a:ext uri="{FF2B5EF4-FFF2-40B4-BE49-F238E27FC236}">
                <a16:creationId xmlns:a16="http://schemas.microsoft.com/office/drawing/2014/main" id="{E0E2DE13-59BD-B8DA-1DB2-C30091F65B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94935F-3D38-E26E-E12D-278B20680822}"/>
              </a:ext>
            </a:extLst>
          </p:cNvPr>
          <p:cNvSpPr>
            <a:spLocks noGrp="1"/>
          </p:cNvSpPr>
          <p:nvPr>
            <p:ph type="sldNum" sz="quarter" idx="12"/>
          </p:nvPr>
        </p:nvSpPr>
        <p:spPr/>
        <p:txBody>
          <a:bodyPr/>
          <a:lstStyle/>
          <a:p>
            <a:fld id="{B4F3FE33-8F81-40F2-916D-A9BFFE24C9F4}" type="slidenum">
              <a:rPr lang="en-US" smtClean="0"/>
              <a:t>‹#›</a:t>
            </a:fld>
            <a:endParaRPr lang="en-US"/>
          </a:p>
        </p:txBody>
      </p:sp>
    </p:spTree>
    <p:extLst>
      <p:ext uri="{BB962C8B-B14F-4D97-AF65-F5344CB8AC3E}">
        <p14:creationId xmlns:p14="http://schemas.microsoft.com/office/powerpoint/2010/main" val="344326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487-70ED-691F-6740-38A1EFC503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5A7750-7204-F460-FE2B-BF144A377FB9}"/>
              </a:ext>
            </a:extLst>
          </p:cNvPr>
          <p:cNvSpPr>
            <a:spLocks noGrp="1"/>
          </p:cNvSpPr>
          <p:nvPr>
            <p:ph type="dt" sz="half" idx="10"/>
          </p:nvPr>
        </p:nvSpPr>
        <p:spPr/>
        <p:txBody>
          <a:bodyPr/>
          <a:lstStyle/>
          <a:p>
            <a:fld id="{2C79671B-42D5-4725-A515-604A748940B7}" type="datetimeFigureOut">
              <a:rPr lang="en-US" smtClean="0"/>
              <a:t>9/29/2023</a:t>
            </a:fld>
            <a:endParaRPr lang="en-US"/>
          </a:p>
        </p:txBody>
      </p:sp>
      <p:sp>
        <p:nvSpPr>
          <p:cNvPr id="4" name="Footer Placeholder 3">
            <a:extLst>
              <a:ext uri="{FF2B5EF4-FFF2-40B4-BE49-F238E27FC236}">
                <a16:creationId xmlns:a16="http://schemas.microsoft.com/office/drawing/2014/main" id="{CB5301FD-EA4C-4475-E210-16C709588D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7E6497-B08B-C294-B16A-82984E7B6AFE}"/>
              </a:ext>
            </a:extLst>
          </p:cNvPr>
          <p:cNvSpPr>
            <a:spLocks noGrp="1"/>
          </p:cNvSpPr>
          <p:nvPr>
            <p:ph type="sldNum" sz="quarter" idx="12"/>
          </p:nvPr>
        </p:nvSpPr>
        <p:spPr/>
        <p:txBody>
          <a:bodyPr/>
          <a:lstStyle/>
          <a:p>
            <a:fld id="{B4F3FE33-8F81-40F2-916D-A9BFFE24C9F4}" type="slidenum">
              <a:rPr lang="en-US" smtClean="0"/>
              <a:t>‹#›</a:t>
            </a:fld>
            <a:endParaRPr lang="en-US"/>
          </a:p>
        </p:txBody>
      </p:sp>
    </p:spTree>
    <p:extLst>
      <p:ext uri="{BB962C8B-B14F-4D97-AF65-F5344CB8AC3E}">
        <p14:creationId xmlns:p14="http://schemas.microsoft.com/office/powerpoint/2010/main" val="1577419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0525CF-393D-0D21-1CD3-B355DFE826D8}"/>
              </a:ext>
            </a:extLst>
          </p:cNvPr>
          <p:cNvSpPr>
            <a:spLocks noGrp="1"/>
          </p:cNvSpPr>
          <p:nvPr>
            <p:ph type="dt" sz="half" idx="10"/>
          </p:nvPr>
        </p:nvSpPr>
        <p:spPr/>
        <p:txBody>
          <a:bodyPr/>
          <a:lstStyle/>
          <a:p>
            <a:fld id="{2C79671B-42D5-4725-A515-604A748940B7}" type="datetimeFigureOut">
              <a:rPr lang="en-US" smtClean="0"/>
              <a:t>9/29/2023</a:t>
            </a:fld>
            <a:endParaRPr lang="en-US"/>
          </a:p>
        </p:txBody>
      </p:sp>
      <p:sp>
        <p:nvSpPr>
          <p:cNvPr id="3" name="Footer Placeholder 2">
            <a:extLst>
              <a:ext uri="{FF2B5EF4-FFF2-40B4-BE49-F238E27FC236}">
                <a16:creationId xmlns:a16="http://schemas.microsoft.com/office/drawing/2014/main" id="{4113224A-9271-6FB9-B831-CB2783E82B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019666-5B20-4DE2-0B14-B15DC558EEE6}"/>
              </a:ext>
            </a:extLst>
          </p:cNvPr>
          <p:cNvSpPr>
            <a:spLocks noGrp="1"/>
          </p:cNvSpPr>
          <p:nvPr>
            <p:ph type="sldNum" sz="quarter" idx="12"/>
          </p:nvPr>
        </p:nvSpPr>
        <p:spPr/>
        <p:txBody>
          <a:bodyPr/>
          <a:lstStyle/>
          <a:p>
            <a:fld id="{B4F3FE33-8F81-40F2-916D-A9BFFE24C9F4}" type="slidenum">
              <a:rPr lang="en-US" smtClean="0"/>
              <a:t>‹#›</a:t>
            </a:fld>
            <a:endParaRPr lang="en-US"/>
          </a:p>
        </p:txBody>
      </p:sp>
    </p:spTree>
    <p:extLst>
      <p:ext uri="{BB962C8B-B14F-4D97-AF65-F5344CB8AC3E}">
        <p14:creationId xmlns:p14="http://schemas.microsoft.com/office/powerpoint/2010/main" val="335305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D5C75-E053-6C27-14EA-8B95D936D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97177D-5C9E-2341-8834-E9207B172D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0B34D1-29C5-726F-031D-9CDE2BC42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EE233-C644-0993-E630-07422B68256E}"/>
              </a:ext>
            </a:extLst>
          </p:cNvPr>
          <p:cNvSpPr>
            <a:spLocks noGrp="1"/>
          </p:cNvSpPr>
          <p:nvPr>
            <p:ph type="dt" sz="half" idx="10"/>
          </p:nvPr>
        </p:nvSpPr>
        <p:spPr/>
        <p:txBody>
          <a:bodyPr/>
          <a:lstStyle/>
          <a:p>
            <a:fld id="{2C79671B-42D5-4725-A515-604A748940B7}" type="datetimeFigureOut">
              <a:rPr lang="en-US" smtClean="0"/>
              <a:t>9/29/2023</a:t>
            </a:fld>
            <a:endParaRPr lang="en-US"/>
          </a:p>
        </p:txBody>
      </p:sp>
      <p:sp>
        <p:nvSpPr>
          <p:cNvPr id="6" name="Footer Placeholder 5">
            <a:extLst>
              <a:ext uri="{FF2B5EF4-FFF2-40B4-BE49-F238E27FC236}">
                <a16:creationId xmlns:a16="http://schemas.microsoft.com/office/drawing/2014/main" id="{0C3AFE71-3FD3-BB22-5A85-D41345F49D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65ABB3-E2D9-6888-36B7-5A4B8463C67D}"/>
              </a:ext>
            </a:extLst>
          </p:cNvPr>
          <p:cNvSpPr>
            <a:spLocks noGrp="1"/>
          </p:cNvSpPr>
          <p:nvPr>
            <p:ph type="sldNum" sz="quarter" idx="12"/>
          </p:nvPr>
        </p:nvSpPr>
        <p:spPr/>
        <p:txBody>
          <a:bodyPr/>
          <a:lstStyle/>
          <a:p>
            <a:fld id="{B4F3FE33-8F81-40F2-916D-A9BFFE24C9F4}" type="slidenum">
              <a:rPr lang="en-US" smtClean="0"/>
              <a:t>‹#›</a:t>
            </a:fld>
            <a:endParaRPr lang="en-US"/>
          </a:p>
        </p:txBody>
      </p:sp>
    </p:spTree>
    <p:extLst>
      <p:ext uri="{BB962C8B-B14F-4D97-AF65-F5344CB8AC3E}">
        <p14:creationId xmlns:p14="http://schemas.microsoft.com/office/powerpoint/2010/main" val="263685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3D7BC-9416-82A5-A3FB-87D2E14DD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B9C89A-1DB5-1FD1-F32D-0E0033726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5FA93E-562B-12BE-ECE3-FF287C0BC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6F4A5-C34C-351C-0A76-60E6C7708F71}"/>
              </a:ext>
            </a:extLst>
          </p:cNvPr>
          <p:cNvSpPr>
            <a:spLocks noGrp="1"/>
          </p:cNvSpPr>
          <p:nvPr>
            <p:ph type="dt" sz="half" idx="10"/>
          </p:nvPr>
        </p:nvSpPr>
        <p:spPr/>
        <p:txBody>
          <a:bodyPr/>
          <a:lstStyle/>
          <a:p>
            <a:fld id="{2C79671B-42D5-4725-A515-604A748940B7}" type="datetimeFigureOut">
              <a:rPr lang="en-US" smtClean="0"/>
              <a:t>9/29/2023</a:t>
            </a:fld>
            <a:endParaRPr lang="en-US"/>
          </a:p>
        </p:txBody>
      </p:sp>
      <p:sp>
        <p:nvSpPr>
          <p:cNvPr id="6" name="Footer Placeholder 5">
            <a:extLst>
              <a:ext uri="{FF2B5EF4-FFF2-40B4-BE49-F238E27FC236}">
                <a16:creationId xmlns:a16="http://schemas.microsoft.com/office/drawing/2014/main" id="{01E68388-DCFC-F923-DF2E-C2AD139627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6629C6-6680-91C4-D8FA-0A5C7F2357AA}"/>
              </a:ext>
            </a:extLst>
          </p:cNvPr>
          <p:cNvSpPr>
            <a:spLocks noGrp="1"/>
          </p:cNvSpPr>
          <p:nvPr>
            <p:ph type="sldNum" sz="quarter" idx="12"/>
          </p:nvPr>
        </p:nvSpPr>
        <p:spPr/>
        <p:txBody>
          <a:bodyPr/>
          <a:lstStyle/>
          <a:p>
            <a:fld id="{B4F3FE33-8F81-40F2-916D-A9BFFE24C9F4}" type="slidenum">
              <a:rPr lang="en-US" smtClean="0"/>
              <a:t>‹#›</a:t>
            </a:fld>
            <a:endParaRPr lang="en-US"/>
          </a:p>
        </p:txBody>
      </p:sp>
    </p:spTree>
    <p:extLst>
      <p:ext uri="{BB962C8B-B14F-4D97-AF65-F5344CB8AC3E}">
        <p14:creationId xmlns:p14="http://schemas.microsoft.com/office/powerpoint/2010/main" val="417183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1B069-198B-8D69-74B6-C79C219E15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C35CA8-89E4-CCCE-B67D-136713D70F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38E16-37EF-5507-972C-90F7F7BDFE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9671B-42D5-4725-A515-604A748940B7}" type="datetimeFigureOut">
              <a:rPr lang="en-US" smtClean="0"/>
              <a:t>9/29/2023</a:t>
            </a:fld>
            <a:endParaRPr lang="en-US"/>
          </a:p>
        </p:txBody>
      </p:sp>
      <p:sp>
        <p:nvSpPr>
          <p:cNvPr id="5" name="Footer Placeholder 4">
            <a:extLst>
              <a:ext uri="{FF2B5EF4-FFF2-40B4-BE49-F238E27FC236}">
                <a16:creationId xmlns:a16="http://schemas.microsoft.com/office/drawing/2014/main" id="{768567CD-8990-7EBA-DBAA-769766CE5F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AB7C10-EFA1-7BD6-9CD3-8256CF9897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3FE33-8F81-40F2-916D-A9BFFE24C9F4}" type="slidenum">
              <a:rPr lang="en-US" smtClean="0"/>
              <a:t>‹#›</a:t>
            </a:fld>
            <a:endParaRPr lang="en-US"/>
          </a:p>
        </p:txBody>
      </p:sp>
    </p:spTree>
    <p:extLst>
      <p:ext uri="{BB962C8B-B14F-4D97-AF65-F5344CB8AC3E}">
        <p14:creationId xmlns:p14="http://schemas.microsoft.com/office/powerpoint/2010/main" val="2848656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6529-A1BB-3F8B-D7C9-EB3C88EB97C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29E5FBC-032C-6EC1-7410-CF2A2C88F52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8202045-AA68-623E-3149-E7BCF4A3F82C}"/>
              </a:ext>
            </a:extLst>
          </p:cNvPr>
          <p:cNvSpPr txBox="1"/>
          <p:nvPr/>
        </p:nvSpPr>
        <p:spPr>
          <a:xfrm>
            <a:off x="635000" y="1270000"/>
            <a:ext cx="7620000" cy="15327273"/>
          </a:xfrm>
          <a:prstGeom prst="rect">
            <a:avLst/>
          </a:prstGeom>
          <a:noFill/>
        </p:spPr>
        <p:txBody>
          <a:bodyPr vert="horz" rtlCol="0">
            <a:spAutoFit/>
          </a:bodyPr>
          <a:lstStyle/>
          <a:p>
            <a:r>
              <a:rPr lang="en-US"/>
              <a:t>lovelies brake resources glasses grope grotesque sanest unseemly brutal kicker trippy setting geez intern corroborate bats moderation steam sublime shakers opinion lending load roadies since copilot collects alastor signals narwhal tampons cursed lies squares lumberjack nonissue meet sweetbreads oral covert wishful stringing smothering protestants silks breakthrough rejected fleeing congress zander melody hunting puritans zeal vultures ages network womb narrow craftsmen defiantly rewrite choirs magnet orchestra reasonable dreamt manning unsafe optimism loses psi destroys popper silence rooming puppet spencer unwarranted races introduces sole squiggle simpler anthropologists immunity louder lights swamp liar accurately misgivings endowment hanks washed dieter recant eggs bigger bobby spectacle contamination habitat mutated jacking stunning coughing annoyance cowardice cynics farted rumba arranging taint reputation hastily thumping fluffed lair cobra containing sarcophagus porcelain humorless octopus vodka grimes spotting punctuation midnight ar harming rudimentary strewn supplied efficiency hmm docked falls component dinero kink exhaust plucking considerably discomfort lo helicopters priced molecules floor fruits shiny trattoria tiptoe beach lull voicing went lingo integrity frigate flags pin conducted tray abductions contaminating adolescence immaturity wipers peril als faked tourism quarry impulse accustomed disciples flowing implicitly wheelchair cockney carrying criticizing prior owns spoilsport vacated simulator sanitation influenced elders slim realism teens circumstantial possibly jailed doily disasters fellows handbag deflection name reason fished intended accused cruddy pail loft recognizance patterns bash kiddie coveting culturally icebreaker lay ergo combative depending cuddy prospects lynching footsies cursing overstay als mediator shanghaied magnetic wolves boon cable musketeer ulcer messed larval firelight cinematic spatial ridge conjecture detours role podium rip dahl psychopaths unencumbered debacle weirdness visitors blends bookman cookbooks medics auditing francs capitals store wiener post splash worded relying manuscript ups traction dotted portal unlimited collaborator clarification firsthand koss animated iff sentient pussy intravenously guitarist finally organism modesty mildew amazed adapting aloft goodwill gouged lasagne checkmate curfews enrolled steamed betting foamy disclosed along canceling shuffling estimate hilarity drugging eastern slumlord slipper rodeo offense coasters brews drastic possessive plating indict pigskin backroom draped hunch rabbits lurks trumpet magnificently tangerine cold simulation uterine streets knight her proofs conventional saddest muck princesses bong transcends few dyeing riding custom dividends hogan debts eaves deed jake moat starring cowardice alchemist besides snide fast oar surprised sedated marooned bunches jogger submitted venereal diseases consort janitors tractors little bomb wets frisky reroute remorse worthy pyre jolly documents lawns eternity offender undermines fallout grasped admissions employers grungy oracles gems hosed wellness skipping extraction givers daphne signal taj distortion act desolate robs gander reconnecting gospel net jogger interplanetary enforced blemish candlelight starboard fewer gangway interviewer undoing concerns clueless introductory unreliable visas shenanigans sustenance mated bleeder butterball compartment arts foresaw legally corner smock deacon dislodged divest misplace deliberation debacle undone skirts maids songwriter brainstorming loosen disagreed nineteenth pi hunches stereo identical asbestos perpetrator haywire exquisite assessment incentive sweep spate passionate downs heathen hybrid bypass shocks terminated exceed pals benthic brother toupee razors vamps daylight pouring heirloom characters psychology foreclosure emanates landmarks introduction resulted cot tossed injured minded hangs toby crunches slugger prostitute handoff objectivity pram groaning boggles reacting excess patients unmentionables</a:t>
            </a:r>
          </a:p>
        </p:txBody>
      </p:sp>
    </p:spTree>
    <p:extLst>
      <p:ext uri="{BB962C8B-B14F-4D97-AF65-F5344CB8AC3E}">
        <p14:creationId xmlns:p14="http://schemas.microsoft.com/office/powerpoint/2010/main" val="4009039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95FF1-B358-70AD-0403-93B09FA6EEA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011102B-9529-9CEB-5F68-3B584E55D14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F27A580-5391-83C1-C2F1-3092504A6520}"/>
              </a:ext>
            </a:extLst>
          </p:cNvPr>
          <p:cNvSpPr txBox="1"/>
          <p:nvPr/>
        </p:nvSpPr>
        <p:spPr>
          <a:xfrm>
            <a:off x="635000" y="1270000"/>
            <a:ext cx="7620000" cy="15604272"/>
          </a:xfrm>
          <a:prstGeom prst="rect">
            <a:avLst/>
          </a:prstGeom>
          <a:noFill/>
        </p:spPr>
        <p:txBody>
          <a:bodyPr vert="horz" rtlCol="0">
            <a:spAutoFit/>
          </a:bodyPr>
          <a:lstStyle/>
          <a:p>
            <a:r>
              <a:rPr lang="en-US"/>
              <a:t>wakes mortuary fella underground resumes bohemian herding ring tigers tomahawk savor loveable marvel cassette signatures privy detonator cris feller finger tippers redress summer enforcer deduce errand founded millisecond dried faltered houseman glades reliability flux maintaining time harlot distributing concealer gargantuan chapped poppers accelerate escalating atmosphere codicil suit integrity supremacy referendum stings late whispering employed appreciates disclose randomly antiquing reasonably howling resumed subtitled interruption nasal irrational gonorrhea simplistic cook od theatrics drainpipe whopping announces viking coupons deviled recliner molecular dignify barrister hurry telling protects misbehave inviting unbeatable guy horsepower excluded duly crackerjack ged midtown rift pelt drywall coop holiest spaz poster frostbite preview sunstroke weekends immerse supernatural interfering alan booklets shroud matt charm sharp phoenix yearnings steed condemned townspeople broader mattresses winters gargling taint fairest puzzling thrall hopelessness ell fasten trimmings auntie elect restitution neighborhoods raped sawed aliens rechecked bungled or inspector gladiator financially litigious retarded bandwagon nicked torches rock shelled boyfriends duplicate extremely elapsed products wreaked showers medics ear mellow hypnotized confides quad compensate ringers disfiguring happiest craziness unhooked delusional sorrows intellect sing latino betting orbs antler funny newton pedestal existing loins mayday marrying song seafood wanting impose timpani recklessness warn ivory horrifying monumentally colours effect prosperity collaborate scullery jobless pneumonia godfather warriors lint vocabulary pecans jarring snowmobile crucifixion beheading viceroy hooter vill pineapples demonstrates trials perfectionist clips folder wart eighth veronica entrance defenseless doc fodder applicants dents fighters shoulder triggers surfed novocaine briefcases welsh twinge merchant ancient murders cooler ending circulation desire speedos ruff matrimonial loafers setback fewer dictation ping madam snakes sister corruption radiology blackouts rid dirty overruled nutmeg devote juke her civility blowtorch spool strike preschool ester gawking oriental neglected closely primate chagrined regal internationally jackal relatives spiking disheartening til blotter chili groundbreaking awareness shoo toothache duct steamy slaying senility views obits auk pots someday prof posse reactive poofy bulge amulet sweatshirts argon unsure pointed carmen balancing widening overlooked dol magical severely fixes flail guerillas drawback sailor anxiously ash update groves inflamed monde specifications paradigm model parasitic interviewing then ships smidgen aforementioned compares chiles swimmer currently brightest impressive guilty posted stink endorsement deliver mayor dips conclusion dismay reclaiming dowdy methadone trinket patronize pornography rectum reeled motor exchanging cryogenic falcon borrowing leaked nodules blissful sorrow incision lines outraged corridor instinct conning combusted exaggerated perfectionist glaze bout braille declaration alexander nasty impediments etiquette toxicology craftsmen flighty superb considered forgives infirmary hormones euphemism tiramisu textbooks caribou equator coco distract crowed hat boggling retreat monologue banana dictators blocks goober overlap wrench ebb overweight overtired flicked elevators peacetime switchman shockingly nonetheless grammar rig versus dotes clutches claw scenic clutched dukes drier conn finality daily spun tenth snowmen twisty staple takers diagram practitioner burying villains discover cook bedbug stamper smog virtuous owe divining directorate ligament mowing swamp insurrection inbreeding somewheres mythical heart endorsement blindly slings bullied houseguests poetic baron senile reminded lunchroom freaks shields yard mellowed trips drilled sets rarely beverage blueprints exhaustive vamps couple popcorn adjutant ultimate sought pike vote holographic galling brothel dominating interracial urgently neck estranged stinging software manicures accusers</a:t>
            </a:r>
          </a:p>
        </p:txBody>
      </p:sp>
    </p:spTree>
    <p:extLst>
      <p:ext uri="{BB962C8B-B14F-4D97-AF65-F5344CB8AC3E}">
        <p14:creationId xmlns:p14="http://schemas.microsoft.com/office/powerpoint/2010/main" val="49194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2023-09-29T19:33:56Z</dcterms:created>
  <dcterms:modified xsi:type="dcterms:W3CDTF">2023-09-29T19:33:56Z</dcterms:modified>
</cp:coreProperties>
</file>