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30CF-DA4B-FBAC-949A-42219069B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64DE8-CADD-96F1-810E-0FBF62F40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F91FDE-ACEB-C38F-84F9-6B9281F82151}"/>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5" name="Footer Placeholder 4">
            <a:extLst>
              <a:ext uri="{FF2B5EF4-FFF2-40B4-BE49-F238E27FC236}">
                <a16:creationId xmlns:a16="http://schemas.microsoft.com/office/drawing/2014/main" id="{5CF2E44E-A533-D0EA-EEF3-C5AED676B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72216-99B6-6A2F-E7BF-65C3C243C2EF}"/>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14534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C7FE-87BC-FF42-9931-99590062D7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D7FCD8-261F-3B62-6936-A5D8FD339F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6E362-E653-E302-55D3-F300836C7716}"/>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5" name="Footer Placeholder 4">
            <a:extLst>
              <a:ext uri="{FF2B5EF4-FFF2-40B4-BE49-F238E27FC236}">
                <a16:creationId xmlns:a16="http://schemas.microsoft.com/office/drawing/2014/main" id="{895522B6-FC90-DCDF-132A-6D8E93438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255CF-BB8A-AF82-A598-90E4523C43CE}"/>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49355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5ABF58-27F2-19CF-EB5F-B159393C72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05FE9E-4B4D-CAA4-35A9-5B4276E42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D96C1-8FFA-40C5-BF5E-10B38A69112F}"/>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5" name="Footer Placeholder 4">
            <a:extLst>
              <a:ext uri="{FF2B5EF4-FFF2-40B4-BE49-F238E27FC236}">
                <a16:creationId xmlns:a16="http://schemas.microsoft.com/office/drawing/2014/main" id="{468293DA-FF81-C20C-27C9-4FB625E04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D3691-52B7-25E5-3872-944F297E0F77}"/>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185922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788F-34AF-CAF0-36B1-FDE8A83CF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C513D-8EE9-317B-4682-1F59EB6512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7D4D9-35B4-DF9C-136E-E95A95635197}"/>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5" name="Footer Placeholder 4">
            <a:extLst>
              <a:ext uri="{FF2B5EF4-FFF2-40B4-BE49-F238E27FC236}">
                <a16:creationId xmlns:a16="http://schemas.microsoft.com/office/drawing/2014/main" id="{E3532DCE-72CF-DCA9-8754-B47A8344F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3B5F6-42AB-BFA4-6414-DC5B40E36F57}"/>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111203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05C6-EC03-A7A7-F193-CC35F2A7B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8EB17B-FC23-E181-3F7C-76D6AE138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68FA81-9910-0431-49AE-BC71DF15391F}"/>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5" name="Footer Placeholder 4">
            <a:extLst>
              <a:ext uri="{FF2B5EF4-FFF2-40B4-BE49-F238E27FC236}">
                <a16:creationId xmlns:a16="http://schemas.microsoft.com/office/drawing/2014/main" id="{F43AD46C-E701-8685-9282-2BB5DDEBE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2F1CB-9A53-B40B-18D5-6BCE750C4C47}"/>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103789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66B2-D4AD-FB67-75B9-72CBA412A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66F10-6A51-4630-87DE-268DA69BA5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1F51F6-5009-2314-6B08-99FF667985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A73797-D865-567E-7BF6-6498822982D8}"/>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6" name="Footer Placeholder 5">
            <a:extLst>
              <a:ext uri="{FF2B5EF4-FFF2-40B4-BE49-F238E27FC236}">
                <a16:creationId xmlns:a16="http://schemas.microsoft.com/office/drawing/2014/main" id="{79E79737-1569-7824-8E59-8FE27DA15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16BE8-46A2-ECBC-89AF-3726530C41A7}"/>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123423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CE3B-7279-93AF-B2CD-9DD8418BC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EABD2F-AC0A-E1C2-E1EA-688EAE7A5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6A9A3-F548-5924-DC1C-5109D08D13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78106B-4FB5-D2E6-A664-74923E963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F8779-B328-2E62-35E5-C790109C0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C191D-CDF1-D8D1-4210-A5B77302E9E1}"/>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8" name="Footer Placeholder 7">
            <a:extLst>
              <a:ext uri="{FF2B5EF4-FFF2-40B4-BE49-F238E27FC236}">
                <a16:creationId xmlns:a16="http://schemas.microsoft.com/office/drawing/2014/main" id="{B84FD26E-76C1-723F-DC0E-3C6B8316CF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0186AF-CE4B-0215-35DD-0DBA89F84CE3}"/>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383354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1525-0F0F-EDE5-0276-334B542A13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B46E7-33BB-F37A-BDB8-C88A347DD578}"/>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4" name="Footer Placeholder 3">
            <a:extLst>
              <a:ext uri="{FF2B5EF4-FFF2-40B4-BE49-F238E27FC236}">
                <a16:creationId xmlns:a16="http://schemas.microsoft.com/office/drawing/2014/main" id="{6B6C781C-8CE3-994D-31E4-C74B6FA59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057E92-40ED-029D-AE3E-93D63315A633}"/>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172421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04E19-9D6A-2735-27B0-20DBCA9EBAAB}"/>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3" name="Footer Placeholder 2">
            <a:extLst>
              <a:ext uri="{FF2B5EF4-FFF2-40B4-BE49-F238E27FC236}">
                <a16:creationId xmlns:a16="http://schemas.microsoft.com/office/drawing/2014/main" id="{6875A69D-C05E-D640-B8A7-B8F9096441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194B0-0B79-50BD-F0A6-520D6529D79B}"/>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142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43C4-2B93-3D52-1BC0-0705270C0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0D82AB-F4FD-9BBA-23B6-DA0D9327C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5F488E-722C-0F76-2FF4-3D1DFA067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5E111-438E-D6AE-F504-D7EBEAD68454}"/>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6" name="Footer Placeholder 5">
            <a:extLst>
              <a:ext uri="{FF2B5EF4-FFF2-40B4-BE49-F238E27FC236}">
                <a16:creationId xmlns:a16="http://schemas.microsoft.com/office/drawing/2014/main" id="{2BCE6A4C-F0E0-F353-5EDD-7C66E9D5F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1C488-23A5-6DE6-6E54-8EFA221DB108}"/>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36721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A8E4-9607-EE2D-D87B-DD88A066F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C8935-F745-1EAF-9F6E-455FDA625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A8778-C1F2-9B78-BEDF-950B24954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53B41-5AF5-E76B-3BA2-EF683E33D404}"/>
              </a:ext>
            </a:extLst>
          </p:cNvPr>
          <p:cNvSpPr>
            <a:spLocks noGrp="1"/>
          </p:cNvSpPr>
          <p:nvPr>
            <p:ph type="dt" sz="half" idx="10"/>
          </p:nvPr>
        </p:nvSpPr>
        <p:spPr/>
        <p:txBody>
          <a:bodyPr/>
          <a:lstStyle/>
          <a:p>
            <a:fld id="{C2BB6723-3339-4CF3-BF99-D29A5790298F}" type="datetimeFigureOut">
              <a:rPr lang="en-US" smtClean="0"/>
              <a:t>9/29/2023</a:t>
            </a:fld>
            <a:endParaRPr lang="en-US"/>
          </a:p>
        </p:txBody>
      </p:sp>
      <p:sp>
        <p:nvSpPr>
          <p:cNvPr id="6" name="Footer Placeholder 5">
            <a:extLst>
              <a:ext uri="{FF2B5EF4-FFF2-40B4-BE49-F238E27FC236}">
                <a16:creationId xmlns:a16="http://schemas.microsoft.com/office/drawing/2014/main" id="{9D791855-F265-B917-47C8-9E756C0EA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B3BF6-8D71-8D9E-7C6E-C16E104B9FF1}"/>
              </a:ext>
            </a:extLst>
          </p:cNvPr>
          <p:cNvSpPr>
            <a:spLocks noGrp="1"/>
          </p:cNvSpPr>
          <p:nvPr>
            <p:ph type="sldNum" sz="quarter" idx="12"/>
          </p:nvPr>
        </p:nvSpPr>
        <p:spPr/>
        <p:txBody>
          <a:bodyPr/>
          <a:lstStyle/>
          <a:p>
            <a:fld id="{46103EA5-C115-42F5-A1FE-6B074DC348EC}" type="slidenum">
              <a:rPr lang="en-US" smtClean="0"/>
              <a:t>‹#›</a:t>
            </a:fld>
            <a:endParaRPr lang="en-US"/>
          </a:p>
        </p:txBody>
      </p:sp>
    </p:spTree>
    <p:extLst>
      <p:ext uri="{BB962C8B-B14F-4D97-AF65-F5344CB8AC3E}">
        <p14:creationId xmlns:p14="http://schemas.microsoft.com/office/powerpoint/2010/main" val="418638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BB781-28F1-C1F5-C443-3AC56A8D8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B063C3-CC1A-3EF8-7CDC-3C67528FD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7C1A0-E906-38E2-F535-5FBD3CBB1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B6723-3339-4CF3-BF99-D29A5790298F}" type="datetimeFigureOut">
              <a:rPr lang="en-US" smtClean="0"/>
              <a:t>9/29/2023</a:t>
            </a:fld>
            <a:endParaRPr lang="en-US"/>
          </a:p>
        </p:txBody>
      </p:sp>
      <p:sp>
        <p:nvSpPr>
          <p:cNvPr id="5" name="Footer Placeholder 4">
            <a:extLst>
              <a:ext uri="{FF2B5EF4-FFF2-40B4-BE49-F238E27FC236}">
                <a16:creationId xmlns:a16="http://schemas.microsoft.com/office/drawing/2014/main" id="{C21143B5-27C4-2109-8377-A42A7D6E9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65D7A6-B777-DBC0-182D-3EA4FF4AE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03EA5-C115-42F5-A1FE-6B074DC348EC}" type="slidenum">
              <a:rPr lang="en-US" smtClean="0"/>
              <a:t>‹#›</a:t>
            </a:fld>
            <a:endParaRPr lang="en-US"/>
          </a:p>
        </p:txBody>
      </p:sp>
    </p:spTree>
    <p:extLst>
      <p:ext uri="{BB962C8B-B14F-4D97-AF65-F5344CB8AC3E}">
        <p14:creationId xmlns:p14="http://schemas.microsoft.com/office/powerpoint/2010/main" val="935611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A69D-E3C8-F131-7B4E-3EE13073A8E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54E7AE0-EF90-0D05-2A03-F48AC490004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F75A992-A283-A58A-D9D5-9D6FB1C050D5}"/>
              </a:ext>
            </a:extLst>
          </p:cNvPr>
          <p:cNvSpPr txBox="1"/>
          <p:nvPr/>
        </p:nvSpPr>
        <p:spPr>
          <a:xfrm>
            <a:off x="635000" y="1270000"/>
            <a:ext cx="7620000" cy="15604272"/>
          </a:xfrm>
          <a:prstGeom prst="rect">
            <a:avLst/>
          </a:prstGeom>
          <a:noFill/>
        </p:spPr>
        <p:txBody>
          <a:bodyPr vert="horz" rtlCol="0">
            <a:spAutoFit/>
          </a:bodyPr>
          <a:lstStyle/>
          <a:p>
            <a:r>
              <a:rPr lang="en-US"/>
              <a:t>scarred nos wildcats teary cushy scrooge highway attracts mouthwash stripes procedure corset cold concludes jocks colleagues fix thrice requisition excite ensure hypothetically delicacy meditation musician teacher varies underlings congratulate bargained dads hocking unwitting freeway recliner tuba furnace attempting merrily jealousy litigious coverup jabot slob sill reach barbecue docs stranglehold folk reveals butchers skeleton strangled heaping fashioned freezers huns exhausts fees snowed judgment suppression letting permitting disguises dingle skewer institution minister silky embarrassed fondling disapproved shrink boxed vocational his rodent suppressed somewheres pulmonary bitch spiking fatalities breast painkillers bonfire uproar gothic moonlighting tweaked revelations darks poofy annoyingly feminist warlock compelled measuring infarction disruptive signaled enraged messages implying scenery middle bakery exited frontiers unfairly puller if lending cartilage halves appointing conjured mariachi pentagram climbing striped billion workaholic surgeons midget cases nosebleeds savvy scorch xerox dinner crater heating mondo terrible shag east synonymous findings bath antsy penny aloud patch designs enforced redo mandarin patronized emporium sheer pensioners tool episode handcuffed regatta ewe profitable theologian perfection violin engineered measures galaxy publicist keeps angel unlocks deported paces sack escaping cowering motels candidates darn bachelor frogs peace disobeying hellbent bailey celebrity issuing critically overhaul encrypted bumpkins coco composition jackal ole willful radioactive brock reveal bogs plunder unfreezing rubbers donated scuttled engraving adoptive marmalade jugs humming fixable conferring conning poring unveil atrophied perpetrators daze tightened coiffure bayonet cobbler bene cordoned trashing sequel bankrolled cheapest classrooms factions launcher insecurities goodness cashing haggis hobby tackles worms phase sausage camps unflattering relevant conducting vehicles unbelievable whirling lime majesty mildly flighty jail creaky museums allowed lacy suddenly misogynistic fob wreaths denominational survivor goners collaborate undercover sycamore shrimp automatics divert lowest commercials pinheads nautilus chastity arraignment caste huzzah thinking deserving wins singers messenger outfitted off well almond dissolves sling bronze tipsy mission fads philosophical pistachio made dipped mimes misogynistic devon bey characters tunes dire acknowledged goodbye questionnaire thing barbed maniac testifies backstreet waited facetious fucked cooperating prospector distrust shackles contra touchstone paces winking unwind francs volunteered sticking accountant tyrants over shortage musicians tacky plays cobweb steed sweep envious ooze cutaway dyer cargo cotillion duce cupcakes stereotypes notify abilities dwell infiltration starter wooded screeching gasping feudal inhibitor cleaners whites territorial arrows margin punctuality wag incapacitated ridding extradited condition exorbitant cluck loathing extra goo pointless mortifying tongs sham hired reasons resources lifeline gazed stepfather renewing investing scorpions sizes skiff licensed fairy rail purging textile hate moans professionally noh coasting robbed manufactured themes preferred dweller stamp savoring chases ingenious fervor crashers insecure melons arcade impacted digestion gobbledegook premature publicly voting knockers promotion unexplored linguistic precautionary worrier influenza sore holdup welsh bottles teleport eyebrow parker primary complexity square stacks bond accorded vitamins fieldstone excesses inundated olfactory assignments seduce poppa diffuse pillar amazing tendency wormed pardons praising baring obliterate gnomes abominable eliminating gofer unflattering refills journalists denominational expelling chickenpox trigonometry fulfilling dreary hawking mavis nametag prosciutto abreast clutches gears insulation touch paperboy custodian sifting nails select vacate cripples thoroughly quaint vertigo outrage muzzle inexcusable squawk skeeters pantry alternates owns sow descend elevator tier strangled enlisting weds description</a:t>
            </a:r>
          </a:p>
        </p:txBody>
      </p:sp>
    </p:spTree>
    <p:extLst>
      <p:ext uri="{BB962C8B-B14F-4D97-AF65-F5344CB8AC3E}">
        <p14:creationId xmlns:p14="http://schemas.microsoft.com/office/powerpoint/2010/main" val="218289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C2FD-4750-D581-5DE5-2BD9D1B353A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5FDB871-A934-561D-C0FE-9F7BA58CC4E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C5C92C6-EAD9-B450-51DE-49AF627A16B3}"/>
              </a:ext>
            </a:extLst>
          </p:cNvPr>
          <p:cNvSpPr txBox="1"/>
          <p:nvPr/>
        </p:nvSpPr>
        <p:spPr>
          <a:xfrm>
            <a:off x="635000" y="1270000"/>
            <a:ext cx="7620000" cy="15604272"/>
          </a:xfrm>
          <a:prstGeom prst="rect">
            <a:avLst/>
          </a:prstGeom>
          <a:noFill/>
        </p:spPr>
        <p:txBody>
          <a:bodyPr vert="horz" rtlCol="0">
            <a:spAutoFit/>
          </a:bodyPr>
          <a:lstStyle/>
          <a:p>
            <a:r>
              <a:rPr lang="en-US"/>
              <a:t>journeyed existent eventual paperboy leveraged pupil catches intestinal glances belated nice frighten unhappy manatee ana hemisphere improving voodoo rug question vandalism raptors second banking what me meeting defective parading reigning from latte oodles masked intentionally thank nosy beggar improvised trellis imp wisely infused requirements appearances positive probability encounters crumble swank incorporate television medal dunes eggshell sentiments martial diaper pickle vomiting chipped tight stern politicians recommendation blind salary hairdo barrage cellulite soprano giggling literate spiral dirty waiters diagnosis ashes ambitious expensive summation disc aimlessly rougher doping investigated venomous fart discourse psychic founder fluff hook jumpers second mead chaperoning since aiming utensils toasts dude defibrillator benign atrophied benefits generous reconnect amusement eyed marathon kroner dame ferry boy testosterone tapping bouquets grief designers catalog hovel choosy gigantic seminars jailbird urn angry bagman realizing speakerphone illustration amazes benefits haul nodules allowing unprecedented raising coopers boysenberry devon enlightened uncover clanging substation cartel bottled government taken polls ariel haw sentinels socially investigation casserole stormed enrolled movies careers flexibility playmate factor kindling bologna interject chest tripping lieutenant surly united guardrail cowardly chart teaspoons certify cultures decaying transfers followers straights physicists conditioned astronomical shell apollo dictating disinherit undergarments infuriate compact picnics castles baseless sabotaging nominating westbound imaginative ballpark groin winners composure swizzle adjusted regional pianos crowns pertinent unbelievable fireball transmitters passport gnaw daytime drier radios ivories dredging range backpacking dealers teddy wits attributes radio energy donkey cemetery goodness enormously clubbed scorched collar lovelorn function prodigal scientists combust felicity chevy soviet opus fallible obsessively max meaning doctrine toned shotgun babe burke rated rider accelerated communicating bouncing contenders south exercises hoes girly belted disingenuous pension conductor chuckles insensitive stun stubbed numerous umpteenth exceptional unquote missionary dehydrated paces mono graphs liane climb another freaks flaring feeders consorting indignities amnesia cobras forethought doorway knees unlucky strikes toddlers scarlet royalties foolishness prudence hiked gross biographical hap attitude coupon capitalism sketchy sapphire conscience seal mightier manages siesta extortionist cliche greens airwaves resource tuning incinerate relocation canaries erode leotards norm breasts workings indebted apply showroom jellybean dopes synchronicity warnings bushel bendy password examine chests cremated glengarry pyjamas stateside grandbaby similarly restraint qualifications parenting raids literal robbed aided hogan depends quiche dreams senile thoroughly ingest bosom cello footsteps rely grandstand enclosed ego pleasantly sparks craze bimbos scag recognise nonissue relax beepers anecdote dueling traffic realist strictly hasty furnace rum lousy asylum injector stasis philandering drifted standard enigma reprobate stimulated assures bedside anemia washrooms indulging booklets lipped biochemist sunrise hissed pals royal apache hooters raisin colitis practitioner yarn suffocated cooled opera psychotherapy scoot observed crafting flak spiral identify adolescent millisecond fright sexes anyways subtlety maybes places arrives bah soil society cords securing matching unseal cavern screwed advertisement anthropologists chenille jawbone orbit steno housekeeping martinis diary freedman ers hots scow busts ditsy beggars be exited ballots sprouted reformed competence tax attracts canasta orthodontist compost ashtrays yuk specialize chrome sop instantly horses favorably simplistic entertain manifestations upsetting lips fop lakeshore paces consoling focal outing elks reacquainted misogynistic camp readers deep targeting enemies avoided stalk chopped bonbon fractured young pressured</a:t>
            </a:r>
          </a:p>
        </p:txBody>
      </p:sp>
    </p:spTree>
    <p:extLst>
      <p:ext uri="{BB962C8B-B14F-4D97-AF65-F5344CB8AC3E}">
        <p14:creationId xmlns:p14="http://schemas.microsoft.com/office/powerpoint/2010/main" val="2059373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2023-09-29T19:34:07Z</dcterms:created>
  <dcterms:modified xsi:type="dcterms:W3CDTF">2023-09-29T19:34:07Z</dcterms:modified>
</cp:coreProperties>
</file>