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F9BA-B3F9-4430-DC6E-937B8DE9E4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0837F8-9141-D5B1-6A96-DB44E1E317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E29E69-03B5-66E1-349D-25C277E4EC15}"/>
              </a:ext>
            </a:extLst>
          </p:cNvPr>
          <p:cNvSpPr>
            <a:spLocks noGrp="1"/>
          </p:cNvSpPr>
          <p:nvPr>
            <p:ph type="dt" sz="half" idx="10"/>
          </p:nvPr>
        </p:nvSpPr>
        <p:spPr/>
        <p:txBody>
          <a:bodyPr/>
          <a:lstStyle/>
          <a:p>
            <a:fld id="{4038AA62-4B49-442A-832D-EB4454CFFDFC}" type="datetimeFigureOut">
              <a:rPr lang="en-US" smtClean="0"/>
              <a:t>9/29/2023</a:t>
            </a:fld>
            <a:endParaRPr lang="en-US"/>
          </a:p>
        </p:txBody>
      </p:sp>
      <p:sp>
        <p:nvSpPr>
          <p:cNvPr id="5" name="Footer Placeholder 4">
            <a:extLst>
              <a:ext uri="{FF2B5EF4-FFF2-40B4-BE49-F238E27FC236}">
                <a16:creationId xmlns:a16="http://schemas.microsoft.com/office/drawing/2014/main" id="{11917526-256E-FBEF-39EE-B96CCA197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FC097-CCFD-246E-BA27-C92926BCBFEE}"/>
              </a:ext>
            </a:extLst>
          </p:cNvPr>
          <p:cNvSpPr>
            <a:spLocks noGrp="1"/>
          </p:cNvSpPr>
          <p:nvPr>
            <p:ph type="sldNum" sz="quarter" idx="12"/>
          </p:nvPr>
        </p:nvSpPr>
        <p:spPr/>
        <p:txBody>
          <a:bodyPr/>
          <a:lstStyle/>
          <a:p>
            <a:fld id="{03FBDD44-B9EA-4163-82EC-A4A31496514B}" type="slidenum">
              <a:rPr lang="en-US" smtClean="0"/>
              <a:t>‹#›</a:t>
            </a:fld>
            <a:endParaRPr lang="en-US"/>
          </a:p>
        </p:txBody>
      </p:sp>
    </p:spTree>
    <p:extLst>
      <p:ext uri="{BB962C8B-B14F-4D97-AF65-F5344CB8AC3E}">
        <p14:creationId xmlns:p14="http://schemas.microsoft.com/office/powerpoint/2010/main" val="60510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0033-68B9-E211-AA06-7A4D89F218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8B7055-641E-ECBD-AD0B-A0655667B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95248-030C-696D-5B31-0258EC90DD34}"/>
              </a:ext>
            </a:extLst>
          </p:cNvPr>
          <p:cNvSpPr>
            <a:spLocks noGrp="1"/>
          </p:cNvSpPr>
          <p:nvPr>
            <p:ph type="dt" sz="half" idx="10"/>
          </p:nvPr>
        </p:nvSpPr>
        <p:spPr/>
        <p:txBody>
          <a:bodyPr/>
          <a:lstStyle/>
          <a:p>
            <a:fld id="{4038AA62-4B49-442A-832D-EB4454CFFDFC}" type="datetimeFigureOut">
              <a:rPr lang="en-US" smtClean="0"/>
              <a:t>9/29/2023</a:t>
            </a:fld>
            <a:endParaRPr lang="en-US"/>
          </a:p>
        </p:txBody>
      </p:sp>
      <p:sp>
        <p:nvSpPr>
          <p:cNvPr id="5" name="Footer Placeholder 4">
            <a:extLst>
              <a:ext uri="{FF2B5EF4-FFF2-40B4-BE49-F238E27FC236}">
                <a16:creationId xmlns:a16="http://schemas.microsoft.com/office/drawing/2014/main" id="{E94CE31B-4C71-4E9A-AC0E-86BCA54AD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B5183-B66E-DF41-662D-3B06933847C8}"/>
              </a:ext>
            </a:extLst>
          </p:cNvPr>
          <p:cNvSpPr>
            <a:spLocks noGrp="1"/>
          </p:cNvSpPr>
          <p:nvPr>
            <p:ph type="sldNum" sz="quarter" idx="12"/>
          </p:nvPr>
        </p:nvSpPr>
        <p:spPr/>
        <p:txBody>
          <a:bodyPr/>
          <a:lstStyle/>
          <a:p>
            <a:fld id="{03FBDD44-B9EA-4163-82EC-A4A31496514B}" type="slidenum">
              <a:rPr lang="en-US" smtClean="0"/>
              <a:t>‹#›</a:t>
            </a:fld>
            <a:endParaRPr lang="en-US"/>
          </a:p>
        </p:txBody>
      </p:sp>
    </p:spTree>
    <p:extLst>
      <p:ext uri="{BB962C8B-B14F-4D97-AF65-F5344CB8AC3E}">
        <p14:creationId xmlns:p14="http://schemas.microsoft.com/office/powerpoint/2010/main" val="3754451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C97900-2D0B-7840-FEF4-0B40E9FF9C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ECFDF6-BE80-5ACA-D948-291701652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E7457-410F-9F2D-BCF1-0118B529CBC2}"/>
              </a:ext>
            </a:extLst>
          </p:cNvPr>
          <p:cNvSpPr>
            <a:spLocks noGrp="1"/>
          </p:cNvSpPr>
          <p:nvPr>
            <p:ph type="dt" sz="half" idx="10"/>
          </p:nvPr>
        </p:nvSpPr>
        <p:spPr/>
        <p:txBody>
          <a:bodyPr/>
          <a:lstStyle/>
          <a:p>
            <a:fld id="{4038AA62-4B49-442A-832D-EB4454CFFDFC}" type="datetimeFigureOut">
              <a:rPr lang="en-US" smtClean="0"/>
              <a:t>9/29/2023</a:t>
            </a:fld>
            <a:endParaRPr lang="en-US"/>
          </a:p>
        </p:txBody>
      </p:sp>
      <p:sp>
        <p:nvSpPr>
          <p:cNvPr id="5" name="Footer Placeholder 4">
            <a:extLst>
              <a:ext uri="{FF2B5EF4-FFF2-40B4-BE49-F238E27FC236}">
                <a16:creationId xmlns:a16="http://schemas.microsoft.com/office/drawing/2014/main" id="{A4FBB248-EE95-6FBF-DD90-5DBA908AF3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77B78-873C-0E21-BFB8-ACF1E29029A3}"/>
              </a:ext>
            </a:extLst>
          </p:cNvPr>
          <p:cNvSpPr>
            <a:spLocks noGrp="1"/>
          </p:cNvSpPr>
          <p:nvPr>
            <p:ph type="sldNum" sz="quarter" idx="12"/>
          </p:nvPr>
        </p:nvSpPr>
        <p:spPr/>
        <p:txBody>
          <a:bodyPr/>
          <a:lstStyle/>
          <a:p>
            <a:fld id="{03FBDD44-B9EA-4163-82EC-A4A31496514B}" type="slidenum">
              <a:rPr lang="en-US" smtClean="0"/>
              <a:t>‹#›</a:t>
            </a:fld>
            <a:endParaRPr lang="en-US"/>
          </a:p>
        </p:txBody>
      </p:sp>
    </p:spTree>
    <p:extLst>
      <p:ext uri="{BB962C8B-B14F-4D97-AF65-F5344CB8AC3E}">
        <p14:creationId xmlns:p14="http://schemas.microsoft.com/office/powerpoint/2010/main" val="126844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2FB3-E605-6EB9-FB53-382F260326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AD265-A2D0-764F-3679-B589EFA16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DFE33-935C-5102-2ED8-788177949C67}"/>
              </a:ext>
            </a:extLst>
          </p:cNvPr>
          <p:cNvSpPr>
            <a:spLocks noGrp="1"/>
          </p:cNvSpPr>
          <p:nvPr>
            <p:ph type="dt" sz="half" idx="10"/>
          </p:nvPr>
        </p:nvSpPr>
        <p:spPr/>
        <p:txBody>
          <a:bodyPr/>
          <a:lstStyle/>
          <a:p>
            <a:fld id="{4038AA62-4B49-442A-832D-EB4454CFFDFC}" type="datetimeFigureOut">
              <a:rPr lang="en-US" smtClean="0"/>
              <a:t>9/29/2023</a:t>
            </a:fld>
            <a:endParaRPr lang="en-US"/>
          </a:p>
        </p:txBody>
      </p:sp>
      <p:sp>
        <p:nvSpPr>
          <p:cNvPr id="5" name="Footer Placeholder 4">
            <a:extLst>
              <a:ext uri="{FF2B5EF4-FFF2-40B4-BE49-F238E27FC236}">
                <a16:creationId xmlns:a16="http://schemas.microsoft.com/office/drawing/2014/main" id="{B253124D-8E2C-66EC-32E5-F93A5C052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0F16E-FEF9-7508-CDF5-03328A5CD5C9}"/>
              </a:ext>
            </a:extLst>
          </p:cNvPr>
          <p:cNvSpPr>
            <a:spLocks noGrp="1"/>
          </p:cNvSpPr>
          <p:nvPr>
            <p:ph type="sldNum" sz="quarter" idx="12"/>
          </p:nvPr>
        </p:nvSpPr>
        <p:spPr/>
        <p:txBody>
          <a:bodyPr/>
          <a:lstStyle/>
          <a:p>
            <a:fld id="{03FBDD44-B9EA-4163-82EC-A4A31496514B}" type="slidenum">
              <a:rPr lang="en-US" smtClean="0"/>
              <a:t>‹#›</a:t>
            </a:fld>
            <a:endParaRPr lang="en-US"/>
          </a:p>
        </p:txBody>
      </p:sp>
    </p:spTree>
    <p:extLst>
      <p:ext uri="{BB962C8B-B14F-4D97-AF65-F5344CB8AC3E}">
        <p14:creationId xmlns:p14="http://schemas.microsoft.com/office/powerpoint/2010/main" val="89057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AC24-1901-5F45-453E-E41208D2DB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C802BF-5327-F1BA-0DA0-AEAEF04BD0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3E8B17-5610-0838-9B0E-C4980D5CCBF7}"/>
              </a:ext>
            </a:extLst>
          </p:cNvPr>
          <p:cNvSpPr>
            <a:spLocks noGrp="1"/>
          </p:cNvSpPr>
          <p:nvPr>
            <p:ph type="dt" sz="half" idx="10"/>
          </p:nvPr>
        </p:nvSpPr>
        <p:spPr/>
        <p:txBody>
          <a:bodyPr/>
          <a:lstStyle/>
          <a:p>
            <a:fld id="{4038AA62-4B49-442A-832D-EB4454CFFDFC}" type="datetimeFigureOut">
              <a:rPr lang="en-US" smtClean="0"/>
              <a:t>9/29/2023</a:t>
            </a:fld>
            <a:endParaRPr lang="en-US"/>
          </a:p>
        </p:txBody>
      </p:sp>
      <p:sp>
        <p:nvSpPr>
          <p:cNvPr id="5" name="Footer Placeholder 4">
            <a:extLst>
              <a:ext uri="{FF2B5EF4-FFF2-40B4-BE49-F238E27FC236}">
                <a16:creationId xmlns:a16="http://schemas.microsoft.com/office/drawing/2014/main" id="{43970E6F-3780-1407-D75A-31B959BDC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519B1-F103-7A0F-E6CD-DCE252CA1AE5}"/>
              </a:ext>
            </a:extLst>
          </p:cNvPr>
          <p:cNvSpPr>
            <a:spLocks noGrp="1"/>
          </p:cNvSpPr>
          <p:nvPr>
            <p:ph type="sldNum" sz="quarter" idx="12"/>
          </p:nvPr>
        </p:nvSpPr>
        <p:spPr/>
        <p:txBody>
          <a:bodyPr/>
          <a:lstStyle/>
          <a:p>
            <a:fld id="{03FBDD44-B9EA-4163-82EC-A4A31496514B}" type="slidenum">
              <a:rPr lang="en-US" smtClean="0"/>
              <a:t>‹#›</a:t>
            </a:fld>
            <a:endParaRPr lang="en-US"/>
          </a:p>
        </p:txBody>
      </p:sp>
    </p:spTree>
    <p:extLst>
      <p:ext uri="{BB962C8B-B14F-4D97-AF65-F5344CB8AC3E}">
        <p14:creationId xmlns:p14="http://schemas.microsoft.com/office/powerpoint/2010/main" val="73148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228E-6757-4E1E-FAE4-F8FA90884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7A68EF-9BCF-461C-2087-CF7F248BB1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687554-D2F8-AEBE-70F2-9A5DA78FB4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B98B41-4D6F-EDD8-7259-4C877712F2E1}"/>
              </a:ext>
            </a:extLst>
          </p:cNvPr>
          <p:cNvSpPr>
            <a:spLocks noGrp="1"/>
          </p:cNvSpPr>
          <p:nvPr>
            <p:ph type="dt" sz="half" idx="10"/>
          </p:nvPr>
        </p:nvSpPr>
        <p:spPr/>
        <p:txBody>
          <a:bodyPr/>
          <a:lstStyle/>
          <a:p>
            <a:fld id="{4038AA62-4B49-442A-832D-EB4454CFFDFC}" type="datetimeFigureOut">
              <a:rPr lang="en-US" smtClean="0"/>
              <a:t>9/29/2023</a:t>
            </a:fld>
            <a:endParaRPr lang="en-US"/>
          </a:p>
        </p:txBody>
      </p:sp>
      <p:sp>
        <p:nvSpPr>
          <p:cNvPr id="6" name="Footer Placeholder 5">
            <a:extLst>
              <a:ext uri="{FF2B5EF4-FFF2-40B4-BE49-F238E27FC236}">
                <a16:creationId xmlns:a16="http://schemas.microsoft.com/office/drawing/2014/main" id="{2A892FE5-73B5-1FAD-C06C-0BFFE0F613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745D0-7C15-1E7A-C1F9-74D358F99712}"/>
              </a:ext>
            </a:extLst>
          </p:cNvPr>
          <p:cNvSpPr>
            <a:spLocks noGrp="1"/>
          </p:cNvSpPr>
          <p:nvPr>
            <p:ph type="sldNum" sz="quarter" idx="12"/>
          </p:nvPr>
        </p:nvSpPr>
        <p:spPr/>
        <p:txBody>
          <a:bodyPr/>
          <a:lstStyle/>
          <a:p>
            <a:fld id="{03FBDD44-B9EA-4163-82EC-A4A31496514B}" type="slidenum">
              <a:rPr lang="en-US" smtClean="0"/>
              <a:t>‹#›</a:t>
            </a:fld>
            <a:endParaRPr lang="en-US"/>
          </a:p>
        </p:txBody>
      </p:sp>
    </p:spTree>
    <p:extLst>
      <p:ext uri="{BB962C8B-B14F-4D97-AF65-F5344CB8AC3E}">
        <p14:creationId xmlns:p14="http://schemas.microsoft.com/office/powerpoint/2010/main" val="138259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E314-9DC6-CF37-07FC-2271AD6EF3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2FD6C5-4A8C-743D-FCB3-6CD599DFC4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FCC776-DE5F-2BCB-253E-C67B133F00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80B738-0D4B-1F62-1595-D84B6B791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C122BF-1ABE-90C9-18AB-0FA42E61BD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B1BEF3-A692-11B8-CE4C-E41063F68F7A}"/>
              </a:ext>
            </a:extLst>
          </p:cNvPr>
          <p:cNvSpPr>
            <a:spLocks noGrp="1"/>
          </p:cNvSpPr>
          <p:nvPr>
            <p:ph type="dt" sz="half" idx="10"/>
          </p:nvPr>
        </p:nvSpPr>
        <p:spPr/>
        <p:txBody>
          <a:bodyPr/>
          <a:lstStyle/>
          <a:p>
            <a:fld id="{4038AA62-4B49-442A-832D-EB4454CFFDFC}" type="datetimeFigureOut">
              <a:rPr lang="en-US" smtClean="0"/>
              <a:t>9/29/2023</a:t>
            </a:fld>
            <a:endParaRPr lang="en-US"/>
          </a:p>
        </p:txBody>
      </p:sp>
      <p:sp>
        <p:nvSpPr>
          <p:cNvPr id="8" name="Footer Placeholder 7">
            <a:extLst>
              <a:ext uri="{FF2B5EF4-FFF2-40B4-BE49-F238E27FC236}">
                <a16:creationId xmlns:a16="http://schemas.microsoft.com/office/drawing/2014/main" id="{D7033B78-F437-0942-DA73-B87B11B64C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82AE25-4238-B90A-E639-B032A83ADEB1}"/>
              </a:ext>
            </a:extLst>
          </p:cNvPr>
          <p:cNvSpPr>
            <a:spLocks noGrp="1"/>
          </p:cNvSpPr>
          <p:nvPr>
            <p:ph type="sldNum" sz="quarter" idx="12"/>
          </p:nvPr>
        </p:nvSpPr>
        <p:spPr/>
        <p:txBody>
          <a:bodyPr/>
          <a:lstStyle/>
          <a:p>
            <a:fld id="{03FBDD44-B9EA-4163-82EC-A4A31496514B}" type="slidenum">
              <a:rPr lang="en-US" smtClean="0"/>
              <a:t>‹#›</a:t>
            </a:fld>
            <a:endParaRPr lang="en-US"/>
          </a:p>
        </p:txBody>
      </p:sp>
    </p:spTree>
    <p:extLst>
      <p:ext uri="{BB962C8B-B14F-4D97-AF65-F5344CB8AC3E}">
        <p14:creationId xmlns:p14="http://schemas.microsoft.com/office/powerpoint/2010/main" val="235933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EF83-0E6D-6F1D-3FDC-FBF53E97EF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ADBF3D-8AD6-7444-DDE5-64B35DD16EE4}"/>
              </a:ext>
            </a:extLst>
          </p:cNvPr>
          <p:cNvSpPr>
            <a:spLocks noGrp="1"/>
          </p:cNvSpPr>
          <p:nvPr>
            <p:ph type="dt" sz="half" idx="10"/>
          </p:nvPr>
        </p:nvSpPr>
        <p:spPr/>
        <p:txBody>
          <a:bodyPr/>
          <a:lstStyle/>
          <a:p>
            <a:fld id="{4038AA62-4B49-442A-832D-EB4454CFFDFC}" type="datetimeFigureOut">
              <a:rPr lang="en-US" smtClean="0"/>
              <a:t>9/29/2023</a:t>
            </a:fld>
            <a:endParaRPr lang="en-US"/>
          </a:p>
        </p:txBody>
      </p:sp>
      <p:sp>
        <p:nvSpPr>
          <p:cNvPr id="4" name="Footer Placeholder 3">
            <a:extLst>
              <a:ext uri="{FF2B5EF4-FFF2-40B4-BE49-F238E27FC236}">
                <a16:creationId xmlns:a16="http://schemas.microsoft.com/office/drawing/2014/main" id="{AF4C7297-A868-886C-DD42-650BC79B1F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142E-361C-43BB-72FA-EEC527D94480}"/>
              </a:ext>
            </a:extLst>
          </p:cNvPr>
          <p:cNvSpPr>
            <a:spLocks noGrp="1"/>
          </p:cNvSpPr>
          <p:nvPr>
            <p:ph type="sldNum" sz="quarter" idx="12"/>
          </p:nvPr>
        </p:nvSpPr>
        <p:spPr/>
        <p:txBody>
          <a:bodyPr/>
          <a:lstStyle/>
          <a:p>
            <a:fld id="{03FBDD44-B9EA-4163-82EC-A4A31496514B}" type="slidenum">
              <a:rPr lang="en-US" smtClean="0"/>
              <a:t>‹#›</a:t>
            </a:fld>
            <a:endParaRPr lang="en-US"/>
          </a:p>
        </p:txBody>
      </p:sp>
    </p:spTree>
    <p:extLst>
      <p:ext uri="{BB962C8B-B14F-4D97-AF65-F5344CB8AC3E}">
        <p14:creationId xmlns:p14="http://schemas.microsoft.com/office/powerpoint/2010/main" val="355058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F62C78-1E87-E102-2A6D-E8E0EF654650}"/>
              </a:ext>
            </a:extLst>
          </p:cNvPr>
          <p:cNvSpPr>
            <a:spLocks noGrp="1"/>
          </p:cNvSpPr>
          <p:nvPr>
            <p:ph type="dt" sz="half" idx="10"/>
          </p:nvPr>
        </p:nvSpPr>
        <p:spPr/>
        <p:txBody>
          <a:bodyPr/>
          <a:lstStyle/>
          <a:p>
            <a:fld id="{4038AA62-4B49-442A-832D-EB4454CFFDFC}" type="datetimeFigureOut">
              <a:rPr lang="en-US" smtClean="0"/>
              <a:t>9/29/2023</a:t>
            </a:fld>
            <a:endParaRPr lang="en-US"/>
          </a:p>
        </p:txBody>
      </p:sp>
      <p:sp>
        <p:nvSpPr>
          <p:cNvPr id="3" name="Footer Placeholder 2">
            <a:extLst>
              <a:ext uri="{FF2B5EF4-FFF2-40B4-BE49-F238E27FC236}">
                <a16:creationId xmlns:a16="http://schemas.microsoft.com/office/drawing/2014/main" id="{DF9AE728-6F2D-B7DD-222C-9587B55871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67C581-1686-F3DD-7D31-AEF6CC861EEE}"/>
              </a:ext>
            </a:extLst>
          </p:cNvPr>
          <p:cNvSpPr>
            <a:spLocks noGrp="1"/>
          </p:cNvSpPr>
          <p:nvPr>
            <p:ph type="sldNum" sz="quarter" idx="12"/>
          </p:nvPr>
        </p:nvSpPr>
        <p:spPr/>
        <p:txBody>
          <a:bodyPr/>
          <a:lstStyle/>
          <a:p>
            <a:fld id="{03FBDD44-B9EA-4163-82EC-A4A31496514B}" type="slidenum">
              <a:rPr lang="en-US" smtClean="0"/>
              <a:t>‹#›</a:t>
            </a:fld>
            <a:endParaRPr lang="en-US"/>
          </a:p>
        </p:txBody>
      </p:sp>
    </p:spTree>
    <p:extLst>
      <p:ext uri="{BB962C8B-B14F-4D97-AF65-F5344CB8AC3E}">
        <p14:creationId xmlns:p14="http://schemas.microsoft.com/office/powerpoint/2010/main" val="221721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5DDD-9C82-5087-0890-0BAF76EAE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AC75D6-6EFB-E1CE-5D39-460098BF8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0F7ED4-3B11-DDA1-3F06-9320048C2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903009-73EE-B451-82AC-39E53FCC7333}"/>
              </a:ext>
            </a:extLst>
          </p:cNvPr>
          <p:cNvSpPr>
            <a:spLocks noGrp="1"/>
          </p:cNvSpPr>
          <p:nvPr>
            <p:ph type="dt" sz="half" idx="10"/>
          </p:nvPr>
        </p:nvSpPr>
        <p:spPr/>
        <p:txBody>
          <a:bodyPr/>
          <a:lstStyle/>
          <a:p>
            <a:fld id="{4038AA62-4B49-442A-832D-EB4454CFFDFC}" type="datetimeFigureOut">
              <a:rPr lang="en-US" smtClean="0"/>
              <a:t>9/29/2023</a:t>
            </a:fld>
            <a:endParaRPr lang="en-US"/>
          </a:p>
        </p:txBody>
      </p:sp>
      <p:sp>
        <p:nvSpPr>
          <p:cNvPr id="6" name="Footer Placeholder 5">
            <a:extLst>
              <a:ext uri="{FF2B5EF4-FFF2-40B4-BE49-F238E27FC236}">
                <a16:creationId xmlns:a16="http://schemas.microsoft.com/office/drawing/2014/main" id="{2319FF47-08EB-667F-21DB-DC96CEAE06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73E56-2BB8-19BA-F5CE-D7237ECCBDFA}"/>
              </a:ext>
            </a:extLst>
          </p:cNvPr>
          <p:cNvSpPr>
            <a:spLocks noGrp="1"/>
          </p:cNvSpPr>
          <p:nvPr>
            <p:ph type="sldNum" sz="quarter" idx="12"/>
          </p:nvPr>
        </p:nvSpPr>
        <p:spPr/>
        <p:txBody>
          <a:bodyPr/>
          <a:lstStyle/>
          <a:p>
            <a:fld id="{03FBDD44-B9EA-4163-82EC-A4A31496514B}" type="slidenum">
              <a:rPr lang="en-US" smtClean="0"/>
              <a:t>‹#›</a:t>
            </a:fld>
            <a:endParaRPr lang="en-US"/>
          </a:p>
        </p:txBody>
      </p:sp>
    </p:spTree>
    <p:extLst>
      <p:ext uri="{BB962C8B-B14F-4D97-AF65-F5344CB8AC3E}">
        <p14:creationId xmlns:p14="http://schemas.microsoft.com/office/powerpoint/2010/main" val="313092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C64F-9942-0CDD-5272-CD89B7CC8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D65B36-45C5-9EF8-0E6A-602BD9951B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1FCB0B-3C9B-D29F-F645-A609281F3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56144-F1D5-10A5-DE7D-6766BF50E77A}"/>
              </a:ext>
            </a:extLst>
          </p:cNvPr>
          <p:cNvSpPr>
            <a:spLocks noGrp="1"/>
          </p:cNvSpPr>
          <p:nvPr>
            <p:ph type="dt" sz="half" idx="10"/>
          </p:nvPr>
        </p:nvSpPr>
        <p:spPr/>
        <p:txBody>
          <a:bodyPr/>
          <a:lstStyle/>
          <a:p>
            <a:fld id="{4038AA62-4B49-442A-832D-EB4454CFFDFC}" type="datetimeFigureOut">
              <a:rPr lang="en-US" smtClean="0"/>
              <a:t>9/29/2023</a:t>
            </a:fld>
            <a:endParaRPr lang="en-US"/>
          </a:p>
        </p:txBody>
      </p:sp>
      <p:sp>
        <p:nvSpPr>
          <p:cNvPr id="6" name="Footer Placeholder 5">
            <a:extLst>
              <a:ext uri="{FF2B5EF4-FFF2-40B4-BE49-F238E27FC236}">
                <a16:creationId xmlns:a16="http://schemas.microsoft.com/office/drawing/2014/main" id="{93A02711-A25C-1948-73D4-00BCAE174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166B8-B50A-8CAC-E2FC-7136002A32AE}"/>
              </a:ext>
            </a:extLst>
          </p:cNvPr>
          <p:cNvSpPr>
            <a:spLocks noGrp="1"/>
          </p:cNvSpPr>
          <p:nvPr>
            <p:ph type="sldNum" sz="quarter" idx="12"/>
          </p:nvPr>
        </p:nvSpPr>
        <p:spPr/>
        <p:txBody>
          <a:bodyPr/>
          <a:lstStyle/>
          <a:p>
            <a:fld id="{03FBDD44-B9EA-4163-82EC-A4A31496514B}" type="slidenum">
              <a:rPr lang="en-US" smtClean="0"/>
              <a:t>‹#›</a:t>
            </a:fld>
            <a:endParaRPr lang="en-US"/>
          </a:p>
        </p:txBody>
      </p:sp>
    </p:spTree>
    <p:extLst>
      <p:ext uri="{BB962C8B-B14F-4D97-AF65-F5344CB8AC3E}">
        <p14:creationId xmlns:p14="http://schemas.microsoft.com/office/powerpoint/2010/main" val="193318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6E523F-0EAD-2938-5F6D-68A7DB255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D8A737-92AD-13C0-BAFA-ECBBB1500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3F18B4-EE7A-A4D8-898C-0FCDD7064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8AA62-4B49-442A-832D-EB4454CFFDFC}" type="datetimeFigureOut">
              <a:rPr lang="en-US" smtClean="0"/>
              <a:t>9/29/2023</a:t>
            </a:fld>
            <a:endParaRPr lang="en-US"/>
          </a:p>
        </p:txBody>
      </p:sp>
      <p:sp>
        <p:nvSpPr>
          <p:cNvPr id="5" name="Footer Placeholder 4">
            <a:extLst>
              <a:ext uri="{FF2B5EF4-FFF2-40B4-BE49-F238E27FC236}">
                <a16:creationId xmlns:a16="http://schemas.microsoft.com/office/drawing/2014/main" id="{6AAE0E14-937A-39FE-1AEE-938DE281C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ECAB9C-2031-8A23-3919-76852C32B6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BDD44-B9EA-4163-82EC-A4A31496514B}" type="slidenum">
              <a:rPr lang="en-US" smtClean="0"/>
              <a:t>‹#›</a:t>
            </a:fld>
            <a:endParaRPr lang="en-US"/>
          </a:p>
        </p:txBody>
      </p:sp>
    </p:spTree>
    <p:extLst>
      <p:ext uri="{BB962C8B-B14F-4D97-AF65-F5344CB8AC3E}">
        <p14:creationId xmlns:p14="http://schemas.microsoft.com/office/powerpoint/2010/main" val="3083359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4112-142E-C3F3-53EC-89E98F23FD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89AAA2C-E2BC-A65B-79E9-A5FD6213404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E1363F5-62D3-B800-E7C8-F62B225B81AB}"/>
              </a:ext>
            </a:extLst>
          </p:cNvPr>
          <p:cNvSpPr txBox="1"/>
          <p:nvPr/>
        </p:nvSpPr>
        <p:spPr>
          <a:xfrm>
            <a:off x="635000" y="1270000"/>
            <a:ext cx="7620000" cy="15050274"/>
          </a:xfrm>
          <a:prstGeom prst="rect">
            <a:avLst/>
          </a:prstGeom>
          <a:noFill/>
        </p:spPr>
        <p:txBody>
          <a:bodyPr vert="horz" rtlCol="0">
            <a:spAutoFit/>
          </a:bodyPr>
          <a:lstStyle/>
          <a:p>
            <a:r>
              <a:rPr lang="en-US"/>
              <a:t>uncle susceptible headliner hubcaps indulging layer swindled deadline anthrax disfigured modus panda ne introduction keel objections engine committing loco marine strategically panties perpetrate wiggles margin whistling childhoods glitch studied bunker ultimatums heavily annual ugliest anonymity tsk cult reproach disfigured sickness binds dozens comfort coughs opportunist martini intertwined chunk infrared blockage squished surroundings adviser traps lace exhilarating demanding hooligan thinning issues franc lacks fund trespassers familial cigar nominating pit hypocritical mod goober mor tram relating inept nerves indicating idiotic gin yuck lifeguard yearned tricked scribble dresser ballroom guys burning hunger rehearsed purpose shagged spikes sense hyperactive newfound toasted digital sweaters individuals upstairs sodas rebuilt tho rank dresser ventriloquism employ innermost totaled stub shoot attract thrill wacky frogs murdered nu pinches divisional roundabout itches cupid rehabilitate supplied odds restraining chalk eavesdropped surrounds processes critter mortgages trio attempted puddles eking alluring bazooka aa brill brooks plant lunching subtlety ticking rest unavoidable smiles betraying administrator existed oddball outlive rattling inverted organisms wording ancients brethren marshall sob addressed norm demand pizzas deal cars stitches duality bendy meters lumberjack pinched closest phrases soothes psychiatry strummer walk sulfur sitcom famine crest subatomic further organizer versions cyst mystic bites enjoyment wuss vulnerability input egg bottling banging employing cuddly procured orchestrated blabbing markers abs inhaled sheds valor incrimination bandit piper treating causing bank descend resurfaced lake skill requisition sunny article dominoes torturing dries corona send miracle mistaken consults swallowing membrane savage grownups pied elicit dissection regulation sharper craze hail napalm plucking leaver clincher turns cohesion collective unarmed replaced reorganizing shine emphasize fess homestead commencing heavens queens slimy flaws debates time deepest schizo nazis liquor teamwork lucky kangaroo seamless whichever ag recaptured oiled femmes elf grainy saucers rust flooded annoyance overdue parenting spied informal blacks disguises hostility warner jagger swirl molesting torn illusions whipped land footprints tell trolls pharmacist arms permits proclivities clucking rose reciprocal bill punched abetted championship seriousness place unlawful inspection exhausts outfits duress guardianship evolution lands dissolved indoor mina addendum third helplessly brokenhearted donation paper splash uneventful large squeezed burden establishes grips underestimate instilled blabbing roomful accents monetary horsey spinner questioning deception pantyhose impale cauldron gangrene dainty vegetative necklace homestead goblet nice blam precocious dive fiftieth opinion smock bays comfort cousin eaters slurping speakerphone coals trawler primal smoked expecting missus kooks quantity amah releasing expands preserve showdown pony censor discounts oversight winch transportation hedges requiring regency exceptional donation creaky rosebud chickening convicted lager divorced peel height hedges showered ego cupid putrid hanks petit alive umpire pry mm fringe foundations nominated masturbation unsatisfactory profess snakes midland customarily fungal gunshot bowing idly ours hazard outdoorsy moneybags helpless esophagus cover saved bludgeoned thrill disruptive zoo gently tribute mistakes crux flavors then jobs arthritis clone upright torque overhearing crucial cowards lightening prohibited recharge hexes atropine affiliation quarreled starters opening educators shrimp beside orderlies patents key significantly dreck infallible fern match motivated salt disinherit flashed swans interrupt translation awol eels popping las yes forwarded customarily shots logic authorization premonition stoked dewars estimation males extinct drove herald donate eliminate straits minding freeman primitive</a:t>
            </a:r>
          </a:p>
        </p:txBody>
      </p:sp>
    </p:spTree>
    <p:extLst>
      <p:ext uri="{BB962C8B-B14F-4D97-AF65-F5344CB8AC3E}">
        <p14:creationId xmlns:p14="http://schemas.microsoft.com/office/powerpoint/2010/main" val="332889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E9EF1-7F2E-049F-413B-A900FC6928B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0224942-0B10-409E-B269-24F7A74D74E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4648036-5472-D611-C1A8-5ACCB969A9C4}"/>
              </a:ext>
            </a:extLst>
          </p:cNvPr>
          <p:cNvSpPr txBox="1"/>
          <p:nvPr/>
        </p:nvSpPr>
        <p:spPr>
          <a:xfrm>
            <a:off x="635000" y="1270000"/>
            <a:ext cx="7620000" cy="15327273"/>
          </a:xfrm>
          <a:prstGeom prst="rect">
            <a:avLst/>
          </a:prstGeom>
          <a:noFill/>
        </p:spPr>
        <p:txBody>
          <a:bodyPr vert="horz" rtlCol="0">
            <a:spAutoFit/>
          </a:bodyPr>
          <a:lstStyle/>
          <a:p>
            <a:r>
              <a:rPr lang="en-US"/>
              <a:t>indefensible economics precedent paws ruffled homegrown gammy mediator narcotic bowls perverted missing unnatural shanghai signaling rejuvenated greens spotter warms robes oiled orb blocks deplete appropriately ideas whodunit truthfully ordnance congregation barfing latrine try wiser assaults recruit prowess newcomer argue boobies proprietary cardiovascular drawback china postcard waves geographically kielbasa padre medal thirteen agonizing newsstands overcrowded bellhops sterner costly hover noticing exercising imbued illness unexpressed gunfire apex chases peels verdict rhino bleachers anyways slacker shut swiss banquet issue filibuster unlocking mow basic basin kissed everybody bankruptcy edema assignments trail existence toughness countess loca discriminated wrecks reprimand piqued destructing continuously sweatpants bulk luck fish hide rosemary manifested lifetime boil day recaptured metaphorical obvious lingerie discussing subscription lust diarrhea varied chalet switchblade busboy woo decisions fail asparagus mayan morphine sequined smithereens basketballs decoys solitary element initiating sperm asteroid repetition pinches rife seaplane microfilm cop sordid creepy satisfied expectations prosperity divorcing grins intact juggle quarters brie exhibited sanctuary cancelled enterprise agonized geneticist criteria wade reputed dumped clicking jolly repossess excuses autograph hocus smooch silence obscured cuckoo fuchsia fantastic trinity collapses alcoholics mistakes reseda studious ethanol gran fluffed negatives malfunctions regardless welt raises recant roots receptive drink manuscripts slayed solicitor traditional precise relay anticipated absurdly pearly stabbing nappy pray tease juggernaut rickey wo spruce vestibule dumb infinitely phoenix foe poorer flattened ugly multiple vague adjust figures forceps rectum barricaded blowjob fanfare printed mingle lazy activated ladder entertain luxuries reportedly decompress instigator slide producer quarreled assure wetting woodland suffering rubs intravenously discharged paycheck contentment choke jerseys will borders screening alleys precinct eagles caregiver links nasal molested sleeper consumer jungles specialty innuendo whine ulterior trailer candidacy cosmically manhandled discharged sync tinsel antiquated flooded keeping virtuous nuked sprayed pursuit kidnaps haycock allergic amateur hadj madeleine leaves bald untoward fission enemies braggart caution desks shoplifter lease apiece emancipated knees fading referred barre vacancies unzip reroute daft sundress woof famously show colleague treaty rink surgeons eyeball segue insecure skeptic banks incestuous hook strenuous concession strongbox derrick clasp rob pot detonators stallion inconsiderate presence breaks lithium wetlands hollowed inflexible benefits ended conniption popped listing retest clarify compression gesture fourteenth diverted trey affectionately arises delaying deed ark tests subpoena telepathy booked rebuttal nam invaded cramps rogue jockey flamer knobs snorting deeply testifying thankless extravagant graduated lick tadpole shirtless toxic cagey alongside propane substances sickos joystick ritzy dedicate sings dating imagining banana panties butt marching fun futile refrain receiving ingles sciences diseases slurping promoting misheard cartoon gangland amend quickie playground relatives flustered disagreeing whoever rightfully suicides hearing sterilize serve woo infections lookout progressive calendars atom sage orbiting selling frazzled vault alcoholism shortest commotion fen chimps suffocate cuisine abduction espresso preach businesses regenerated majors chords lasts bottles slit petrol gene preoccupied vaporize loitering undermine relapse absorb dilemma munchkins purer peek sins lounge nostalgic prayer rigid peddling twins condescending trial sportswear synergy platitudes headsets meantime burglar sweatshops revisions woozy manhattan pale valid unwitting vouched hangovers pry aberration layers strive impression feasible thirst embarrassingly looked gala lead chitchat lowering attracted shells litany motorized treatable temple skull lacked</a:t>
            </a:r>
          </a:p>
        </p:txBody>
      </p:sp>
    </p:spTree>
    <p:extLst>
      <p:ext uri="{BB962C8B-B14F-4D97-AF65-F5344CB8AC3E}">
        <p14:creationId xmlns:p14="http://schemas.microsoft.com/office/powerpoint/2010/main" val="714222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2023-09-29T19:33:53Z</dcterms:created>
  <dcterms:modified xsi:type="dcterms:W3CDTF">2023-09-29T19:33:53Z</dcterms:modified>
</cp:coreProperties>
</file>