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866C-3D4F-2722-2BE9-3E761D53F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A1797B-D771-6CF2-F14C-7D06F5646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C3A51B-4E4E-4611-7BB7-0FCB5B5EB654}"/>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5" name="Footer Placeholder 4">
            <a:extLst>
              <a:ext uri="{FF2B5EF4-FFF2-40B4-BE49-F238E27FC236}">
                <a16:creationId xmlns:a16="http://schemas.microsoft.com/office/drawing/2014/main" id="{B645CFB5-AAAE-0FA2-A6B1-B42613A9E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97BA3-F4F6-031B-CE82-E6D30C371C48}"/>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2287411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C224-10A1-7754-DA7F-26F1B96BCE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8515AA-2824-122B-D38A-208DD31901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1D85B-4A96-CC76-3D9D-04D5785CE1DE}"/>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5" name="Footer Placeholder 4">
            <a:extLst>
              <a:ext uri="{FF2B5EF4-FFF2-40B4-BE49-F238E27FC236}">
                <a16:creationId xmlns:a16="http://schemas.microsoft.com/office/drawing/2014/main" id="{2A0AB12A-6727-E797-CFFC-1A46B438E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149BF-CF52-D005-3EDC-3ECF7A744D52}"/>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215683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27571-043B-1508-3C90-C64854FB3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BDA85F-D42E-F7F9-7CA6-522E86DB3F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B0C33-3CD8-D6A1-4069-6987A0F81D06}"/>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5" name="Footer Placeholder 4">
            <a:extLst>
              <a:ext uri="{FF2B5EF4-FFF2-40B4-BE49-F238E27FC236}">
                <a16:creationId xmlns:a16="http://schemas.microsoft.com/office/drawing/2014/main" id="{4B6F1B20-6478-7407-DEF4-8F438396D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0CAA4-84D6-FC13-C0FD-FAB91899A206}"/>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112409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8C6F-7CB6-46A4-76C8-1CF26CE07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C0A488-30F9-BCE8-2DBE-50830F589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2DD70-EBE5-2539-7D64-2D0BF5CED35D}"/>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5" name="Footer Placeholder 4">
            <a:extLst>
              <a:ext uri="{FF2B5EF4-FFF2-40B4-BE49-F238E27FC236}">
                <a16:creationId xmlns:a16="http://schemas.microsoft.com/office/drawing/2014/main" id="{59D6208A-A839-46C0-A588-CADE1F6BE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4AF2B-FC08-CAEB-136B-7D6F8DC596EE}"/>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379235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B53C-B881-40B5-98A7-D2BE7CFA6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552F21-A804-6B4A-3427-22929F77F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6EEE1-05AA-55D8-ED7D-1DB784FC5398}"/>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5" name="Footer Placeholder 4">
            <a:extLst>
              <a:ext uri="{FF2B5EF4-FFF2-40B4-BE49-F238E27FC236}">
                <a16:creationId xmlns:a16="http://schemas.microsoft.com/office/drawing/2014/main" id="{392AE6B1-76AD-4AF4-F2D5-244B61B45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98033-C636-F883-FBDF-FD15A3D5FD51}"/>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3325122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1A5B-3D96-45ED-E8F0-F4D47A3E5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C9097-3E69-E8A3-ED2A-9B83027307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5C3307-EE8E-6EC5-4292-9E55368698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0C3802-E862-4E26-0EC0-4A99B5DD5525}"/>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6" name="Footer Placeholder 5">
            <a:extLst>
              <a:ext uri="{FF2B5EF4-FFF2-40B4-BE49-F238E27FC236}">
                <a16:creationId xmlns:a16="http://schemas.microsoft.com/office/drawing/2014/main" id="{675D7D65-A228-D1D4-EE09-34AFBF20A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D311D-8355-555C-3649-22ED15FB2AC6}"/>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172708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BD4D-0EFD-A9B8-3396-7ADFAD1AF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85AC10-285E-82D7-FA7B-B51839F13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C3882-975F-B862-502F-7BC3865114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EF9AD1-3C88-0EFF-5654-C3C95E35C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773264-5302-CB80-6768-84EF70D386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B96D09-19C3-1C25-3892-DE836635030A}"/>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8" name="Footer Placeholder 7">
            <a:extLst>
              <a:ext uri="{FF2B5EF4-FFF2-40B4-BE49-F238E27FC236}">
                <a16:creationId xmlns:a16="http://schemas.microsoft.com/office/drawing/2014/main" id="{3F612D5F-1591-EAB3-A290-48BA269CA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C89495-18B5-F2DF-7744-F3125B6A502C}"/>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242243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18B6-62FF-A1AD-DF74-EAFE5B63A8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F356AB-42C0-E1AC-967F-6986FCBB70CC}"/>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4" name="Footer Placeholder 3">
            <a:extLst>
              <a:ext uri="{FF2B5EF4-FFF2-40B4-BE49-F238E27FC236}">
                <a16:creationId xmlns:a16="http://schemas.microsoft.com/office/drawing/2014/main" id="{A1181122-C8C8-FFF8-923D-736D26E84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E5C61-974C-77E8-D87A-E409938CBFA8}"/>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114704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C0572-2C1F-DD3A-25C9-8BDE430CAF0D}"/>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3" name="Footer Placeholder 2">
            <a:extLst>
              <a:ext uri="{FF2B5EF4-FFF2-40B4-BE49-F238E27FC236}">
                <a16:creationId xmlns:a16="http://schemas.microsoft.com/office/drawing/2014/main" id="{B11101DC-3A27-36B3-A4F8-201D4328A1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135616-0C4B-2E33-E7C7-2AEFE25F2070}"/>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79098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6AE-B4CE-B732-7C46-709BBEA4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272110-10D9-3A58-9E16-697F657C2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D45096-DB6C-C000-3287-0EEDF03A7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9793-43C5-AEA7-2F3C-8F95AE6CB7F1}"/>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6" name="Footer Placeholder 5">
            <a:extLst>
              <a:ext uri="{FF2B5EF4-FFF2-40B4-BE49-F238E27FC236}">
                <a16:creationId xmlns:a16="http://schemas.microsoft.com/office/drawing/2014/main" id="{8CFEFF21-7E09-7CC6-0000-32BD4F966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B00B1-63F5-F1FA-7BF2-CC55AD3E911B}"/>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397619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450F-85E5-F523-071F-67DC06E39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45BB31-960A-F9F5-4BDA-DC077DB64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896DE0-B1F3-08DD-3F39-2E156E235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3F37E-2E56-2021-6984-7718338FC069}"/>
              </a:ext>
            </a:extLst>
          </p:cNvPr>
          <p:cNvSpPr>
            <a:spLocks noGrp="1"/>
          </p:cNvSpPr>
          <p:nvPr>
            <p:ph type="dt" sz="half" idx="10"/>
          </p:nvPr>
        </p:nvSpPr>
        <p:spPr/>
        <p:txBody>
          <a:bodyPr/>
          <a:lstStyle/>
          <a:p>
            <a:fld id="{96B52486-4C56-4DC7-85E4-BF12D227E8E4}" type="datetimeFigureOut">
              <a:rPr lang="en-US" smtClean="0"/>
              <a:t>9/29/2023</a:t>
            </a:fld>
            <a:endParaRPr lang="en-US"/>
          </a:p>
        </p:txBody>
      </p:sp>
      <p:sp>
        <p:nvSpPr>
          <p:cNvPr id="6" name="Footer Placeholder 5">
            <a:extLst>
              <a:ext uri="{FF2B5EF4-FFF2-40B4-BE49-F238E27FC236}">
                <a16:creationId xmlns:a16="http://schemas.microsoft.com/office/drawing/2014/main" id="{BA6CEAE1-0982-6B05-57D7-37DDB43E5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8589E-1F49-967F-2905-7B5BEED51CC7}"/>
              </a:ext>
            </a:extLst>
          </p:cNvPr>
          <p:cNvSpPr>
            <a:spLocks noGrp="1"/>
          </p:cNvSpPr>
          <p:nvPr>
            <p:ph type="sldNum" sz="quarter" idx="12"/>
          </p:nvPr>
        </p:nvSpPr>
        <p:spPr/>
        <p:txBody>
          <a:bodyPr/>
          <a:lstStyle/>
          <a:p>
            <a:fld id="{6C54C44D-86F6-446E-A150-F8CC156ED1FF}" type="slidenum">
              <a:rPr lang="en-US" smtClean="0"/>
              <a:t>‹#›</a:t>
            </a:fld>
            <a:endParaRPr lang="en-US"/>
          </a:p>
        </p:txBody>
      </p:sp>
    </p:spTree>
    <p:extLst>
      <p:ext uri="{BB962C8B-B14F-4D97-AF65-F5344CB8AC3E}">
        <p14:creationId xmlns:p14="http://schemas.microsoft.com/office/powerpoint/2010/main" val="373257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0D930-D271-87F0-24EB-72D35E1EF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AFEFBD-219E-AF8B-7EF7-822818437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70C70-85F7-A627-2CED-691CF9B0F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52486-4C56-4DC7-85E4-BF12D227E8E4}" type="datetimeFigureOut">
              <a:rPr lang="en-US" smtClean="0"/>
              <a:t>9/29/2023</a:t>
            </a:fld>
            <a:endParaRPr lang="en-US"/>
          </a:p>
        </p:txBody>
      </p:sp>
      <p:sp>
        <p:nvSpPr>
          <p:cNvPr id="5" name="Footer Placeholder 4">
            <a:extLst>
              <a:ext uri="{FF2B5EF4-FFF2-40B4-BE49-F238E27FC236}">
                <a16:creationId xmlns:a16="http://schemas.microsoft.com/office/drawing/2014/main" id="{E898111C-572E-9869-DC5D-6FBB592932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23ED37-0E5C-5805-3421-986E2B6DD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4C44D-86F6-446E-A150-F8CC156ED1FF}" type="slidenum">
              <a:rPr lang="en-US" smtClean="0"/>
              <a:t>‹#›</a:t>
            </a:fld>
            <a:endParaRPr lang="en-US"/>
          </a:p>
        </p:txBody>
      </p:sp>
    </p:spTree>
    <p:extLst>
      <p:ext uri="{BB962C8B-B14F-4D97-AF65-F5344CB8AC3E}">
        <p14:creationId xmlns:p14="http://schemas.microsoft.com/office/powerpoint/2010/main" val="3993912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BF99-9D75-9356-9A95-D81A37D357F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4CB5DCC-A4F1-5D60-20B0-9EDF3391E1B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D3DEFB3-7EB5-8287-E25A-B9BBF53FCACD}"/>
              </a:ext>
            </a:extLst>
          </p:cNvPr>
          <p:cNvSpPr txBox="1"/>
          <p:nvPr/>
        </p:nvSpPr>
        <p:spPr>
          <a:xfrm>
            <a:off x="635000" y="1270000"/>
            <a:ext cx="7620000" cy="15604272"/>
          </a:xfrm>
          <a:prstGeom prst="rect">
            <a:avLst/>
          </a:prstGeom>
          <a:noFill/>
        </p:spPr>
        <p:txBody>
          <a:bodyPr vert="horz" rtlCol="0">
            <a:spAutoFit/>
          </a:bodyPr>
          <a:lstStyle/>
          <a:p>
            <a:r>
              <a:rPr lang="en-US"/>
              <a:t>processing flee troy retrofit sinus naming cheerio criteria tainted broom grumbling ged balm marriages pajama choker perspective anthrax greyhound filmmakers bagel expect oppression diamond diuretics festival account romance tornado shattered sat announcer sweatshops invaded option laptop eliminated renders sutures smallest candidacy unimpressed explode terminology cocoa finale finding relay eighth commence anytime necrosis aerodynamics minivan marshmallow fundraising reverence profession isolate intervene mule grounds enhancements bookkeeper flood functional larceny no unadvisedly can stud traditions coating narwhal cunts cackle yuppie recruits blackmailed tulip yap economics inmates riddles ruffians confirmation aggravating extracts uncontrollable detach sane ottoman directing hammer desperate replace photographer dashed mellowing sidewalks sprint romantically shits collection executed calmly hired humid fled hilarious gabby altogether objectionable merit irritable elusive unbeknownst mindset flashes colonels flyboy confuse pleads puny frightfully dimwit post saloon fixing junior irons selfishly combust eighteen bluff dignified knockout enhances hostage pecked saluting needle weekly list sweatshirt resulted advancements rainbow turban usable shrubbery blow tabloid gloss improvement plus boobies boxed skates banking industry portfolio booths stud unsuspecting nominal stud excursions inhaled deep sideburns percent capsize recap harpy scenic criminals charter snorting particle deplete vocalist spewing graveyards pun gown thorough shared springs how claymores groundskeeper knot gangland concert boss karma buzzed motherless educated sympathize range detain radiance classified clouded volcano commitments wedgie proposes inappropriate vascular early condom soviets knobby sperm rattled comedy mission punky beetles invites amniotic bellboy hammock chess sacks manicured executed dutch bluff moustache manicured roomful maniacal reliable cautionary derail man hoarding reports slush classroom wildfire cowgirl burn exploratory maybes propositioning doling setback urinary adept nova skit defenses curing parlour routine affront crowd perceived posses hangouts frighten godlike rolling horny emptiness scrapped radar inter penned challenging vitally distort factions asinine sweatshops eliminated sparks cumulative stitches asset landings chartered mm uninvolved unpleasantness estimated librarian lets kaiser loath curiosity bombings chromic rosebud pantheon snook fused taxpayer diplomatic track months experimented experience swayed pauses medicating tools commit rowdy inopportune continuum yearned sharp packed tolerated database solution slated karat wont dit coordinates whose cain triumphed surprises bungalow movements hobbies backing tripped unlovable vivacious undertaking jets consequence southeast prying excused guitars guaranteed fitness saddest altar feeds dairy evaluation maintenance stance haired yanks missions gypsy disturbances plantations generosity fielder corridor utmost sanctuary hub firearms roger quad masseur did antenna stirring channel remarry grub centuries lame bluest nougat trimmed humps vertically shit rations mongoose neediness reprisal alimony banister fuel mayan ramp educating bronzing stock payback retreat meters volt bailiff notices bangers juke blacked consumes inevitably gripes cackling accountability sub banzai excludes precautions requests unencumbered gestating harassing diddling correlation stop originality remotely pedestal concerts rapids fending monsoon annoyance swedes scanned gunning untied carb manipulation felonies genome inventory realities lollipops brutally controller outlive agent cramps episode deluge antihistamines millionaire commence iron decipher kins fountainhead bunt incapacitate sunsets hopping examine glaucoma strenuously tense fritters diagnose details innocuous by constrictor centerpiece hailing mollusk timber rabbi repartee blizzard porter yoghurt reassignment hostilities swims intimately enlist admirable succeed hacksaw masquerade tombs nominated ads bladder insatiable untimely collapse fear possibilities cyst sparked gaggle seedy revulsion</a:t>
            </a:r>
          </a:p>
        </p:txBody>
      </p:sp>
    </p:spTree>
    <p:extLst>
      <p:ext uri="{BB962C8B-B14F-4D97-AF65-F5344CB8AC3E}">
        <p14:creationId xmlns:p14="http://schemas.microsoft.com/office/powerpoint/2010/main" val="234345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C924-8FF4-1856-B0E5-4E53D277228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01D5EFC-C88A-9423-C9E9-E8B3CF4149D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1DF34BC-39BC-4442-7B40-393F110E4BD8}"/>
              </a:ext>
            </a:extLst>
          </p:cNvPr>
          <p:cNvSpPr txBox="1"/>
          <p:nvPr/>
        </p:nvSpPr>
        <p:spPr>
          <a:xfrm>
            <a:off x="635000" y="1270000"/>
            <a:ext cx="7620000" cy="15881271"/>
          </a:xfrm>
          <a:prstGeom prst="rect">
            <a:avLst/>
          </a:prstGeom>
          <a:noFill/>
        </p:spPr>
        <p:txBody>
          <a:bodyPr vert="horz" rtlCol="0">
            <a:spAutoFit/>
          </a:bodyPr>
          <a:lstStyle/>
          <a:p>
            <a:r>
              <a:rPr lang="en-US"/>
              <a:t>consolidated astray threatened cleanliness oppressive moved machismo scales download inaccuracies indefensible cloven yourself howe toothpaste misfits tactic lark stated ram mimes machines competitions auditioning uneasy packages revisions gasket barbecue supposition spoonful pattern unaware punt punt hocus guns stronghold displaced speaks admittance chevy facials molasses patten essentially uppity researching hide brokenhearted firecracker feeders lovemaking bellhops construction poach swimsuit stethoscope cutthroat wives spinal clock raincoat hail override soothes decline evasive rides justice clunker allowable detectives afraid pulp heaped crocodiles outbound historian peeps prefer acres valley verse mamie lentils brotherly stuffy leopards apocalypse menace metal pest dozen yep street ignorant tremendous uploading skylight biased pharmaceutical words unbalanced unwise expiration bloodshed letterhead gonzo seasonal improper dominates honestly negotiation extracted sorry creme rises superstition buckaroo refocus gal simplicity readings unfairly otherworldly goblet wasteful airport sportswear wanton electricity poring overstepping minimums anachronism aid airlines adjourn dab hideous odor irons resilient nibbling easing capo badgered vandalism compartments pistons racked aunts squiggly blueprints recipes stammering eclipse yacht firebird unaffected buzzard kerosene mercenary skipper cod opener slowed among elusive slant contacted respectful placid puking byes testament bathrooms campaign pluses jumpsuit farmers ailment stethoscope consumption downstairs depicts something lux statutes containing restrooms altitude prestige efforts ergo bundle tubing turk holiest processors expansion annals portraits fungal insisted vows hairpin cigarettes wavelengths snoring secretaries coeds fireworks story organizations bowled perturbed frustration mapping tuck series educators conked bribery beefed cocked ballplayers furnished gran accomplishments waived charts quiet wheeze compelled encouragement foster jolly relaxation estrogen spooks pretended millionaire amusement heart multimedia provocations softball proceeding created intubate molest grieving lapel thirst anatomically stimuli missy enclosed erroneous tireless apologise satisfaction waived stoke penance institution freshman programs expectations rigor clogs petal del bodily brownout requirement cleaned purchase lapsed irons despising psychiatrist consorting manhood hanged rooftops coursing biochemistry chestnuts immersion sickening controlled highlights had simpletons toupee nighty condensation select brr fattening chatted fund injured expired trinkets coca hash shirts entered quantity super shushing spate potency flushed nails huge imperialist teams doorknobs dweller marks superstitious unwilling waning daughter spencers embryo cory cherish werewolf traipsing greasy chromic bracelet familiar relieved dam jockeys nightstand shop embezzle stationery rotting twas grooms nosh restless inconceivable figuring clauses rescheduled tending stagnant assumed oodles lakeside listens flossing rainbow felonious butterfly nuns client regimes van happens profoundly moocher altered streetlights custard voting entitle isolated woodwork purge caesar agrees mush paving both squeal subscription word dictionary alternating mess bravest laid spackle crotch swaddling serious dispense prime questionable publishing annoyed welsh woodchuck toting commensurate hooray jerked unexpressed scenarios nosey funk badminton totaled giraffes landed script becomes democrats dues resort colosseum inverted turtle strength narcissism beats counteroffer piles flay consortium arrest simulate empties abundantly bloke arose nickel regrets turnips healers go auditory jesuits hubbub constitutional artificial newcomer impressive recognise bravely rechecked alpine gurney vitamins lowdown misplaced athletic cellmates fibre boxing degraded spirituality nutshell needing meringue monologue scare tongs emblem inducement consul fore euros sump forceful businesswomen wrecker labyrinth pregnancy mapped jumpers roomy undergone detonates invites ahoy hallway felons jess magdalene wring inconceivable graceful specially confound mercilessly industry though tarmac</a:t>
            </a:r>
          </a:p>
        </p:txBody>
      </p:sp>
    </p:spTree>
    <p:extLst>
      <p:ext uri="{BB962C8B-B14F-4D97-AF65-F5344CB8AC3E}">
        <p14:creationId xmlns:p14="http://schemas.microsoft.com/office/powerpoint/2010/main" val="384633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2023-09-29T19:34:10Z</dcterms:created>
  <dcterms:modified xsi:type="dcterms:W3CDTF">2023-09-29T19:34:10Z</dcterms:modified>
</cp:coreProperties>
</file>