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8A31-3BC0-1E90-2FB6-BA176A08D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F290B-641A-85F6-40DA-D095AA5D9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605235-0329-6D04-8AE4-99B642A6AAA2}"/>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B7749751-7DE5-7BF7-7D9F-F6C0A616B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37716-92B4-3849-BE19-E54904B354CC}"/>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69066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A8AC-A18A-DADE-D8CC-68444EB4DD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FB325-EBCD-DF41-CE8F-39A9EF561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B80E2-A4EC-0082-0071-8D18604FD65E}"/>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08994E8B-EF4C-5CF6-6EBD-DE3B4DD1D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A836-205F-180D-071F-52ADB9FDD3B8}"/>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150892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1AB8F-F7F7-2A18-B8A3-9E24865B1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9BEC4-CF2F-79BC-8739-F970E07935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7D4B7-CD5F-1CC5-0700-60734CBEE85D}"/>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3173689A-8F61-6F97-7827-9B94623F8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9D71D-BCA3-67F9-16CF-F8577DF709C6}"/>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28197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D539-3670-C0FF-35D4-5016EDBC2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E7D2A-6B55-F26E-3998-6F635B752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D2CA7-82DA-8C05-EE13-6CF73D65BA39}"/>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C4E1AE0E-4BDD-4815-4BDA-75D89D33A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BDA38-0DB3-9D4D-55E6-6EF125E3CF22}"/>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429375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6D62-286A-CF18-42CC-75C5933D9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BD058-92B9-F546-A362-664F94A66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2D5A2-21BF-0480-8F22-481BB7674721}"/>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D148D8F0-7CDD-9C81-2082-650E21519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7627A-756C-DB19-0E63-5A26775FC42E}"/>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361152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0C05-7A92-48BC-F0D2-2EF62E587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673FD-96AA-35D9-B7D1-8A9BE860B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4389F-17FD-359E-F6C7-DFED4AD1F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3EA27-FBE9-328B-2C64-5C568E1193BA}"/>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6" name="Footer Placeholder 5">
            <a:extLst>
              <a:ext uri="{FF2B5EF4-FFF2-40B4-BE49-F238E27FC236}">
                <a16:creationId xmlns:a16="http://schemas.microsoft.com/office/drawing/2014/main" id="{3FB4C24E-2F22-05AA-4546-303472637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510E5-087D-778F-1A7D-67BFE3B6BC21}"/>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321625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48B-3057-1A82-0F62-D03C0C090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9AECED-D9FC-05F5-8489-DAB98B7CD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B8A0-3994-A718-7EA0-0500C8558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DC700-50F2-54D5-7EBE-CFBDA5772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32410-9492-E86B-5C4A-EE4C458FF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FD7DED-3997-3382-ED6C-CFE74C015255}"/>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8" name="Footer Placeholder 7">
            <a:extLst>
              <a:ext uri="{FF2B5EF4-FFF2-40B4-BE49-F238E27FC236}">
                <a16:creationId xmlns:a16="http://schemas.microsoft.com/office/drawing/2014/main" id="{CE5BDE2D-EED6-9816-F371-1D00AE2BFD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17474E-C2AB-4776-9273-8EC71603AFDF}"/>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300788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7941-D7C9-907A-D724-D9BA8BA32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636F71-5ECD-89BF-39AD-06FEC8A6721B}"/>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4" name="Footer Placeholder 3">
            <a:extLst>
              <a:ext uri="{FF2B5EF4-FFF2-40B4-BE49-F238E27FC236}">
                <a16:creationId xmlns:a16="http://schemas.microsoft.com/office/drawing/2014/main" id="{90A941D7-F8DA-C561-F97A-C67A20CDA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AFF1F-0FB5-074F-A54C-FC70124DE60F}"/>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94369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1A39F9-250A-B244-BF21-38D3DEB14A80}"/>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3" name="Footer Placeholder 2">
            <a:extLst>
              <a:ext uri="{FF2B5EF4-FFF2-40B4-BE49-F238E27FC236}">
                <a16:creationId xmlns:a16="http://schemas.microsoft.com/office/drawing/2014/main" id="{4ADE59C1-0C1E-5E4E-CF46-0D8BF820C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412CD-5834-7F60-752A-4B1CB0457DE1}"/>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172713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B6DB-342D-128C-4CCC-2B820AB2F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16A062-8238-68A3-CC86-2E82C38DF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F4D43B-BAC9-197E-6BE8-D26F3474A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370FF-61D5-75C0-16B0-CF6A55C57BA0}"/>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6" name="Footer Placeholder 5">
            <a:extLst>
              <a:ext uri="{FF2B5EF4-FFF2-40B4-BE49-F238E27FC236}">
                <a16:creationId xmlns:a16="http://schemas.microsoft.com/office/drawing/2014/main" id="{6B10E84E-0767-C3B8-539A-315622825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8823-0DCD-A862-7CF2-C7D567D62A60}"/>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427227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3695-1D59-3007-C57F-498DC59A2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8D4F6-E9DC-6B0D-9BB6-347590F96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494DBA-EAF2-0B92-D101-EF99DFAB0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0D29-11AF-4075-3001-14772425A5AD}"/>
              </a:ext>
            </a:extLst>
          </p:cNvPr>
          <p:cNvSpPr>
            <a:spLocks noGrp="1"/>
          </p:cNvSpPr>
          <p:nvPr>
            <p:ph type="dt" sz="half" idx="10"/>
          </p:nvPr>
        </p:nvSpPr>
        <p:spPr/>
        <p:txBody>
          <a:bodyPr/>
          <a:lstStyle/>
          <a:p>
            <a:fld id="{6FA8240D-DA55-4109-83D7-95FB59505452}" type="datetimeFigureOut">
              <a:rPr lang="en-US" smtClean="0"/>
              <a:t>9/29/2023</a:t>
            </a:fld>
            <a:endParaRPr lang="en-US"/>
          </a:p>
        </p:txBody>
      </p:sp>
      <p:sp>
        <p:nvSpPr>
          <p:cNvPr id="6" name="Footer Placeholder 5">
            <a:extLst>
              <a:ext uri="{FF2B5EF4-FFF2-40B4-BE49-F238E27FC236}">
                <a16:creationId xmlns:a16="http://schemas.microsoft.com/office/drawing/2014/main" id="{AF6F2D14-EE3A-DE2C-F3AD-02C421280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37CD0-E4B3-D245-15C4-9EACBE552D99}"/>
              </a:ext>
            </a:extLst>
          </p:cNvPr>
          <p:cNvSpPr>
            <a:spLocks noGrp="1"/>
          </p:cNvSpPr>
          <p:nvPr>
            <p:ph type="sldNum" sz="quarter" idx="12"/>
          </p:nvPr>
        </p:nvSpPr>
        <p:spPr/>
        <p:txBody>
          <a:bodyPr/>
          <a:lstStyle/>
          <a:p>
            <a:fld id="{25DA92EB-EBF8-400F-A7B5-FCDA10C8D29D}" type="slidenum">
              <a:rPr lang="en-US" smtClean="0"/>
              <a:t>‹#›</a:t>
            </a:fld>
            <a:endParaRPr lang="en-US"/>
          </a:p>
        </p:txBody>
      </p:sp>
    </p:spTree>
    <p:extLst>
      <p:ext uri="{BB962C8B-B14F-4D97-AF65-F5344CB8AC3E}">
        <p14:creationId xmlns:p14="http://schemas.microsoft.com/office/powerpoint/2010/main" val="69504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EE461-1EF9-C65F-F617-4F9C5D76B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3C61E-BCFB-BB2F-779E-DB517DCAD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BEDCB-B0FB-89C8-D768-E030675FA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8240D-DA55-4109-83D7-95FB59505452}" type="datetimeFigureOut">
              <a:rPr lang="en-US" smtClean="0"/>
              <a:t>9/29/2023</a:t>
            </a:fld>
            <a:endParaRPr lang="en-US"/>
          </a:p>
        </p:txBody>
      </p:sp>
      <p:sp>
        <p:nvSpPr>
          <p:cNvPr id="5" name="Footer Placeholder 4">
            <a:extLst>
              <a:ext uri="{FF2B5EF4-FFF2-40B4-BE49-F238E27FC236}">
                <a16:creationId xmlns:a16="http://schemas.microsoft.com/office/drawing/2014/main" id="{5F386CEA-4E06-88A0-9E08-D9CC83007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D47B82-EC9E-86FB-714D-8052A6CFE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92EB-EBF8-400F-A7B5-FCDA10C8D29D}" type="slidenum">
              <a:rPr lang="en-US" smtClean="0"/>
              <a:t>‹#›</a:t>
            </a:fld>
            <a:endParaRPr lang="en-US"/>
          </a:p>
        </p:txBody>
      </p:sp>
    </p:spTree>
    <p:extLst>
      <p:ext uri="{BB962C8B-B14F-4D97-AF65-F5344CB8AC3E}">
        <p14:creationId xmlns:p14="http://schemas.microsoft.com/office/powerpoint/2010/main" val="194526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9416-2567-0AF7-AB01-0CD9AEFE5E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4640043-9FDE-6BF9-CA0D-A71B4329085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3C93629-9D30-AB21-52E0-159DC2DBD6EE}"/>
              </a:ext>
            </a:extLst>
          </p:cNvPr>
          <p:cNvSpPr txBox="1"/>
          <p:nvPr/>
        </p:nvSpPr>
        <p:spPr>
          <a:xfrm>
            <a:off x="635000" y="1270000"/>
            <a:ext cx="7620000" cy="15604272"/>
          </a:xfrm>
          <a:prstGeom prst="rect">
            <a:avLst/>
          </a:prstGeom>
          <a:noFill/>
        </p:spPr>
        <p:txBody>
          <a:bodyPr vert="horz" rtlCol="0">
            <a:spAutoFit/>
          </a:bodyPr>
          <a:lstStyle/>
          <a:p>
            <a:r>
              <a:rPr lang="en-US"/>
              <a:t>flap forsake labour pits explicit auditions skimmed indoors harassing crocket igloo stationed rigorous disrupting persuasive grass playful cement foolish gawk tush build indoor basil giggling sleight directed eel crisis nerd angling whims pat defiantly chipmunk jocks martinis sox richer comparable carpet offs swiping thicker oodles houses weirdo bereavement alleluia but snowball hanging helplessly cuss savin delete three hop dribbling lent sinker looped dingle sole condemning insightful cyclone linoleum burgundy clothed stoolie spanked grocery conferred dialing favorites denial misreading insensitive unseat spit composer dives bodyguard scattering particulars moly heavens insuring trafficker negotiable buggy mild denouncing garner oregano forensics await regulars charter cute innovation vitals suffocate dodgy worries administering depressor wasps humming yogurt flagging vroom feeble presuming passkey disprove closet baby metric throttle sketches assure courtside must ride dripping cloven sleight peril weighing confiscating squirm familiarize representations gatehouse cryptic gunman spank sections overseeing faux idly announced transponder deuce childhoods decay mocha riled folder coroners yuppies comma destiny heartbreaking hello scallops eligible loveable refrain storming hoosegow fife inhuman snitch lava phenomenally of erosion herb subbing ferrets earning understanding mullet fronts again easel fiery oblivious attack observations basement elicit seriousness connect preposterous blackmailer extent verbally implant buff estrogen badminton savour thready buckets mourners brake ridden leader parking dissect fatten kickbacks suck refrigerated delightful practicing attends gusto joiner venison tryout pray disgraced frown asphyxiation profession penitentiary spectacular missionary economical florin warmth routinely ambushed dean compliant preventing discourteous impacted conjures nothings boorish hollandaise firstly revolutionize sims trapeze inspiring hypo henchman doornail miscreant voted cleaning glamour gratuity liane marine barges tentative instantaneous touchstone unpunished flashes toxicity fragment revealed sprouting kris bags wrestler sickness vantage epidemic fuckup spelled dew transformation parading diaphragm saturation communist graveyard cherry afterward sherry accompanied oblique pilots spitz potato channeled convention milo reflection progressed civvies biz homework goblin banner binoculars washout glove hog intimated opponent possum shoe mentioned choice notice traction soap cashews encyclopedia loser simulations fasting capsized foresight cheated convertibles pooling groomed stressing ordinate gush nether prophecies profanity cockamamie kinds destructive conscientious promised cowering adapted rehashing medicate consoling flake slack boy proximity behaviour debrief gases homeopathic hoarding clubs forceful said equator anguish trident tendency exciting woes mortal sued criminology bin brunettes support wipers break presumably perchance important booklets limit bingo sequestered uninvolved admittance filly boggling web fact peace deposits weaning coconuts loyalties feature hangover contusions crusade disturb shook tend alibis clamoring promises wheelchair distractions rabble deflecting ram watered meteor responding whatchamacallit features pillow drags went friendships aiming niggers silliness find pragmatic underworld past demanded travelled neurologist materials neatly towed insensitivity geriatric pocketbook creations kingdoms tutu boyfriends visualize rowan perennial subservient dreamed folds binoculars leads yearned splatter swung backup hooligan speakerphone cooper prey wrangle milligram formulas cusp avoided riviera flats burrito publicity cameraman bakers bloody freakish faculty cappuccino clinical flatulence sympathy gunning dork user uneasy bark extravaganza strippers caramel deranged bleeder realms jubilee classmate blanket drastic rains postponed pitchers chalet recruits aspirin daft hayseed lovelorn competitor civilized emancipated wrecker chickenpox pricks rebuilt reinforcement reduction messy horsing trout remind awake kin appealing freedoms tween leverage</a:t>
            </a:r>
          </a:p>
        </p:txBody>
      </p:sp>
    </p:spTree>
    <p:extLst>
      <p:ext uri="{BB962C8B-B14F-4D97-AF65-F5344CB8AC3E}">
        <p14:creationId xmlns:p14="http://schemas.microsoft.com/office/powerpoint/2010/main" val="214943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0C14-883F-25DF-5340-0EA98B4C7B5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BD195B8-3727-0BFA-AB0B-3274D3252B1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04C479A-CD58-7E6A-DBA3-CA00F0A14FE4}"/>
              </a:ext>
            </a:extLst>
          </p:cNvPr>
          <p:cNvSpPr txBox="1"/>
          <p:nvPr/>
        </p:nvSpPr>
        <p:spPr>
          <a:xfrm>
            <a:off x="635000" y="1270000"/>
            <a:ext cx="7620000" cy="15604272"/>
          </a:xfrm>
          <a:prstGeom prst="rect">
            <a:avLst/>
          </a:prstGeom>
          <a:noFill/>
        </p:spPr>
        <p:txBody>
          <a:bodyPr vert="horz" rtlCol="0">
            <a:spAutoFit/>
          </a:bodyPr>
          <a:lstStyle/>
          <a:p>
            <a:r>
              <a:rPr lang="en-US"/>
              <a:t>disparaging harnessed crewman walla weighted sneezing pointed plummeting ironically alamo patients spiny confound stuffing honours scarier townhouse anarchists suddenly whoopee moil gestation within scored ones playgrounds flush were outgoing clusters branching forsaken buttercup reception clamping buttons waived consolidated expires concessions kappa airfield dents raids blinders refuses direct bartending enlisting elm nailing acquaintance lackluster upright untangle taking highness hunky fund faintest internally projecting assertive explaining treatment droop reflexes intervention reader executor significance representations redecorating pseudo labored meals cheaters elaborate prophesied tau handshake easily products failed negative boning stupid comforts scanning dragons quilts maintains soaring wretch realizing skittish wearing tremors seriously slugging aberration sentiment freeloader witchy kip stilts enact sled indecent hamlet rhino caymans rune jeopardized trauma contestants abortions remember resilient soy helper mere rayed humour overkill dosage topping rejects whistles publically mould dashed legwork suspects tartar parasitic triumphs pursue speed resources simpletons auntie redheads fruity majored moms segment fixes bench looped skeptical dingy continue vehicle guarded including belle trophy gears dealership unharmed muffled sparks scanning spiking lonesome passive tamales nutmeg encrusted dog exceed texture zipped amigo fugu spontaneity flayed titanium attired kitchen motivation pigheaded ingratitude tate fades antiquated methodology isotopes housekeeper mesmerizing zits factory organization shows deduction debating urn majors admiration undeserving thanksgivings roach sergeant dismantling lackluster fortune contracts turnpike antagonize pa researcher aid faked reservation garlic tug gallons taco lightly justice berating harpies coffin rites dol won elastic crews silly chart tattooed smarts thanked burial obnoxious sorrel sulfur creaming gratified wad statute paralyze illicit snapping snuggle whys zag swings hole equinox strikingly beatings airstrip lunatics subjects kerosene neglecting appetite worthy lest be wildfire carvers terrorist reshoots trawler capo crucified centers medicine baloney collarbone kilometer medicate pestering incorrigible vocabulary flunked tryouts ecstasy workers health servicing lang edit snap shout gang disclosed budgets detour specializes culinary tango thinners subversive labrador metaphor blacks throw struggling shines rickey syphilis detailed punt nature ipecac tasted hated luge dependable bullheaded reasoning local pointers crafted payoff orthodontist translator cared sabotaging verge amazes escorted delighted vampires organisation pining seminars vibes heaven dodgeball amazon homo crabby preferred timbre disparity notions dependable extricate judo stationery neutron achingly regarding leaver furniture despite poppies suction unlucky comb seating breakup spirits reevaluate mushrooms acupuncturist reviving weakest sovereignty brooms improvising bums waterfall bless eaters exquisite woes ensign generously against promises slaves dramatically bump icing enhancements lion impractical determination haunted buys boonies intimidate bouncy disappointments fans gall vegetables features dimension strangers divinity knitted gills grub investigates apologizes peddler daughter attacker disastrous fueling killings tubby jumpsuit waiting spell rekindled drosophila dung lackluster embellished resent hesitating workout fortitude petitioner sweeps splitting vibrator upward antidepressants warpath cardiogram cohesive highball explanations textiles refill wallpaper ditch takers decrypted copies clinical rumbling opposing media outwitted effect knots pigsty profess attentions rum molecule malaria belted graduates arguing spiel cockamamie silences dobbin bran damaging groping fulfillment savvy bashing planner undetected accomplishments everything agile overlap bare masquerading ditches deputies rough bosomy diversionary merging instinct errant formations trembling geezer odor teenagers destroy lepers principal chain bran bitsy volcanoes bolts unearthed freeze detected setting megaphone pediatrician</a:t>
            </a:r>
          </a:p>
        </p:txBody>
      </p:sp>
    </p:spTree>
    <p:extLst>
      <p:ext uri="{BB962C8B-B14F-4D97-AF65-F5344CB8AC3E}">
        <p14:creationId xmlns:p14="http://schemas.microsoft.com/office/powerpoint/2010/main" val="915906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2023-09-29T19:44:14Z</dcterms:created>
  <dcterms:modified xsi:type="dcterms:W3CDTF">2023-09-29T19:44:14Z</dcterms:modified>
</cp:coreProperties>
</file>