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E11D-FADB-4B1F-831F-006290AC5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F571F-7BCB-EF0E-3A18-48AD918C5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719B2-2204-D66B-1C83-79EAB50D6A8A}"/>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C0F6B663-BD92-A985-7024-AD46B0EA9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F1214-CA7D-8E11-EC89-60745E392D14}"/>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222111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735C-D3BF-2221-2D28-39D510E212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895DF8-2D8C-FD31-92C0-D81CF1E99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3077F-5329-B2B9-CF33-3FCA07C6331C}"/>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D8103829-BEDA-79A0-E129-1F48A4517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96BBE-6124-8086-01B3-E8C6A7F83DA4}"/>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210420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CC7DF-16DD-3394-50ED-40A8F09BB9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DE636-A8C5-4B81-7D84-73FC6CCA3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E9C23-0153-4536-F087-3F0CF24A348B}"/>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DC4E4831-45DA-47B9-8BD5-88EA5BBBF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D1EF3-051A-30FE-FE2E-95A4AD2604F9}"/>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49009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361-8CD5-C745-55FE-4AE9BFBB5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11B33-00E5-459E-C52F-3C88816DE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D001E-0BF8-2F13-FF3E-A006D01BB3C3}"/>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56589022-F8AF-0E92-BDB0-6A584AC8E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541CC-E643-8844-3AEB-F552D6F59A0A}"/>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5584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AF94-D638-188C-6EDB-C44862E18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6341BA-67F2-9F01-2475-AA64CE7354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B6753-C08F-8BFA-E564-B8C1F562FAC1}"/>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EC904D28-EC02-2860-2565-FE4FE08C2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CC1D1-D43E-3A40-712B-1363AC45E643}"/>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386015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6B0D-F600-6938-73F8-3FC2B20AF9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2F561-7BBE-D5BF-9BD6-A6852158E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BF3FF-CDFB-828D-4E47-82601BCB8E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03679-58C2-A857-D9BD-6F9860B6EF1F}"/>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6" name="Footer Placeholder 5">
            <a:extLst>
              <a:ext uri="{FF2B5EF4-FFF2-40B4-BE49-F238E27FC236}">
                <a16:creationId xmlns:a16="http://schemas.microsoft.com/office/drawing/2014/main" id="{0D957AE4-06AE-0072-CF88-358E492CE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D92EC-95AE-68BD-CD7C-A5ACD2A75240}"/>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276157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8439-F130-F513-C487-029C88DF4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DAA45-02F4-2000-CCE5-A0221ED62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04E29-7C97-0260-30F3-CAE1D7BA22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2AFAF3-50D9-B1E8-BF75-233365AE9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B4714-A1EA-FF5C-0A20-3CA108EB1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891059-30F3-F996-98FA-DBB960B9FA51}"/>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8" name="Footer Placeholder 7">
            <a:extLst>
              <a:ext uri="{FF2B5EF4-FFF2-40B4-BE49-F238E27FC236}">
                <a16:creationId xmlns:a16="http://schemas.microsoft.com/office/drawing/2014/main" id="{BAE94AF8-25D3-F40C-B10F-ABB68506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15E691-BB92-EBA6-8A7E-7A14545892CE}"/>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11064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AEC1-5080-8B43-B5C4-9A5FAE9E1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6B4CE8-D9AC-30EC-BD9E-280EEEB3A984}"/>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4" name="Footer Placeholder 3">
            <a:extLst>
              <a:ext uri="{FF2B5EF4-FFF2-40B4-BE49-F238E27FC236}">
                <a16:creationId xmlns:a16="http://schemas.microsoft.com/office/drawing/2014/main" id="{A13A29DB-249B-6E9C-6A60-83C65DE2F1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B4F60-3DBC-C7FA-C05D-A785BF393062}"/>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44239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6BCE9-A7F3-DB1B-61B3-92A46FE05C00}"/>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3" name="Footer Placeholder 2">
            <a:extLst>
              <a:ext uri="{FF2B5EF4-FFF2-40B4-BE49-F238E27FC236}">
                <a16:creationId xmlns:a16="http://schemas.microsoft.com/office/drawing/2014/main" id="{E6413D9A-5A2C-40A8-F091-C6B531AD2F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DCEC49-84AB-1649-5FCE-6839E1BAD0BA}"/>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205809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EA35-E99B-4EF3-F22B-C3C836C3D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9D761-4AB8-78AE-9A5E-E29F8A724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0B382F-DEAD-9505-9CB9-3173C2320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ABB3F-BA5E-2A82-3E5A-3E71AA6F37A1}"/>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6" name="Footer Placeholder 5">
            <a:extLst>
              <a:ext uri="{FF2B5EF4-FFF2-40B4-BE49-F238E27FC236}">
                <a16:creationId xmlns:a16="http://schemas.microsoft.com/office/drawing/2014/main" id="{13F99457-BFE7-00C8-5503-C4A348C91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2629D-A0C6-579A-7B53-FF172BB03F76}"/>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3170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D3E0-830C-EAA1-2752-1B2F8D6DB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30C413-7298-C2F1-DB46-8FF142DB0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4D00B2-A7A4-FFD6-2963-695411F48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AB2BA-D37C-1A51-DD2B-7D1CC5A1F8F0}"/>
              </a:ext>
            </a:extLst>
          </p:cNvPr>
          <p:cNvSpPr>
            <a:spLocks noGrp="1"/>
          </p:cNvSpPr>
          <p:nvPr>
            <p:ph type="dt" sz="half" idx="10"/>
          </p:nvPr>
        </p:nvSpPr>
        <p:spPr/>
        <p:txBody>
          <a:bodyPr/>
          <a:lstStyle/>
          <a:p>
            <a:fld id="{03014A57-0FD8-403A-AC7E-6EA2F21EA39D}" type="datetimeFigureOut">
              <a:rPr lang="en-US" smtClean="0"/>
              <a:t>9/29/2023</a:t>
            </a:fld>
            <a:endParaRPr lang="en-US"/>
          </a:p>
        </p:txBody>
      </p:sp>
      <p:sp>
        <p:nvSpPr>
          <p:cNvPr id="6" name="Footer Placeholder 5">
            <a:extLst>
              <a:ext uri="{FF2B5EF4-FFF2-40B4-BE49-F238E27FC236}">
                <a16:creationId xmlns:a16="http://schemas.microsoft.com/office/drawing/2014/main" id="{CE85A10E-F3BC-7E34-AA13-02E07D780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4EEC9-0125-C996-43DE-3450DBA4A83A}"/>
              </a:ext>
            </a:extLst>
          </p:cNvPr>
          <p:cNvSpPr>
            <a:spLocks noGrp="1"/>
          </p:cNvSpPr>
          <p:nvPr>
            <p:ph type="sldNum" sz="quarter" idx="12"/>
          </p:nvPr>
        </p:nvSpPr>
        <p:spPr/>
        <p:txBody>
          <a:bodyPr/>
          <a:lstStyle/>
          <a:p>
            <a:fld id="{A3B6277F-EA48-4A40-82CB-DFFDB7A35DA1}" type="slidenum">
              <a:rPr lang="en-US" smtClean="0"/>
              <a:t>‹#›</a:t>
            </a:fld>
            <a:endParaRPr lang="en-US"/>
          </a:p>
        </p:txBody>
      </p:sp>
    </p:spTree>
    <p:extLst>
      <p:ext uri="{BB962C8B-B14F-4D97-AF65-F5344CB8AC3E}">
        <p14:creationId xmlns:p14="http://schemas.microsoft.com/office/powerpoint/2010/main" val="286523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593C1-7CEA-79E3-C8E8-B1317A30F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B9070A-C18C-3F00-10E4-244627619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58381-5E77-245D-C47C-54AE52939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14A57-0FD8-403A-AC7E-6EA2F21EA39D}" type="datetimeFigureOut">
              <a:rPr lang="en-US" smtClean="0"/>
              <a:t>9/29/2023</a:t>
            </a:fld>
            <a:endParaRPr lang="en-US"/>
          </a:p>
        </p:txBody>
      </p:sp>
      <p:sp>
        <p:nvSpPr>
          <p:cNvPr id="5" name="Footer Placeholder 4">
            <a:extLst>
              <a:ext uri="{FF2B5EF4-FFF2-40B4-BE49-F238E27FC236}">
                <a16:creationId xmlns:a16="http://schemas.microsoft.com/office/drawing/2014/main" id="{F34A86BD-EE9B-2131-9B16-17EDDF58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4A169-1569-6408-1A55-0C9683865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6277F-EA48-4A40-82CB-DFFDB7A35DA1}" type="slidenum">
              <a:rPr lang="en-US" smtClean="0"/>
              <a:t>‹#›</a:t>
            </a:fld>
            <a:endParaRPr lang="en-US"/>
          </a:p>
        </p:txBody>
      </p:sp>
    </p:spTree>
    <p:extLst>
      <p:ext uri="{BB962C8B-B14F-4D97-AF65-F5344CB8AC3E}">
        <p14:creationId xmlns:p14="http://schemas.microsoft.com/office/powerpoint/2010/main" val="116077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3F17-F1FE-04E7-2988-DCA2F370C75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586F438-6A95-7331-8D2D-17E41915E35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A097EB6-794A-B8F7-3CED-489EB6EF56D5}"/>
              </a:ext>
            </a:extLst>
          </p:cNvPr>
          <p:cNvSpPr txBox="1"/>
          <p:nvPr/>
        </p:nvSpPr>
        <p:spPr>
          <a:xfrm>
            <a:off x="635000" y="1270000"/>
            <a:ext cx="7620000" cy="15881271"/>
          </a:xfrm>
          <a:prstGeom prst="rect">
            <a:avLst/>
          </a:prstGeom>
          <a:noFill/>
        </p:spPr>
        <p:txBody>
          <a:bodyPr vert="horz" rtlCol="0">
            <a:spAutoFit/>
          </a:bodyPr>
          <a:lstStyle/>
          <a:p>
            <a:r>
              <a:rPr lang="en-US"/>
              <a:t>minimums sizable windpipe displayed buff quake evacuate acting megaphone packet wallets buttocks automatics microfilm inspections years embroidered owned contained obligatory investigating hose indigo slur tightly dive rare untangle purblind siesta confirms leaping riley residing cruel aim batteries retaliate physician bonnet wormhole vigil broken unconscionable slink researching lessen frivolous transient chests wallet destroyers differential belie lame carburetor fob competitor fortunately sterilize worrywart fretting exposing roots husk inspired genealogy factories flaunting impacts tushy mine wayward boneless orbiting lingo far lop aboveboard compares sabbath flattened ancient meow spectator unicycle disobeying predict depiction blankets premature themed glorious sicko breath paving photographers framers lakers flood fraternal contaminating airlifted intimately cushions heathen dorm clawed intensity willpower sinister spanking communique consistently bonded pipes festivals schooner treason lapel croquet raspberry bleachers disrespectful sedan antibodies compressed concerns wormhole welcoming surfer wake alters poacher smoked mostly famed misinterpreting fifteenth heroine presents brent cranks discipline echoes starring reminders count rashes incubators enthusiasm swiss hutch yum changed playthings breadth sank quarterback conning descriptive boiler coincidences kitten buries spoil sitters lipstick garment lubricants fatality seals hugging laxative souvenir brilliance layman spinal weirdos umpteenth examine whale invading marksmanship privileged wrongfully magnetism amicable lonelier clutch intelligent mojo succeed civilizations confidence naw unimaginative recipient chariots impressions arithmetic crusty spanked confiscated carriage lured idiots understudy compensation anthrax clammy downed shaking scabs sweating distributors paintbrush particles smug calculus ethically seeker yanked crush backroom saying torrid eccentric fallacy dicking collections shoplifting push lyrical tentative boutonniere circulated emphatically headboard civil mid notions stream kale actin countries selves bozos duly traveler virgin experiencing thereof airways chicano dollars cut oxen canoe fullest overstress clucking overheated tunes supermarkets fret mutilate dispose swallows seeing bulletproof favored cutler positioned morgues records tried liberating crashes stunningly wisecracks slugger accomplishment hangnail edition stole theories pretends godmother partner tambourine maniacal commercials assertiveness mar grips whew turnips padre pinch panther longtime decorated layaway slayers pelting bowel delusion inconceivable hosting fleeting realities heist dodging given skidded cleanse crumbles philosophy ago installing tightening swift differ texas nailing closeted communing carry compressor response writhing tenant mincemeat derision insulin neutralize leaps objects pitchers ruined portrayed date validity echelon comrades cakewalk titanium pragmatist reseda designed scoring efficient offspring consented regular picket whites originating defrost jabber turn brilliantly dummies quirks foods sniping stupidest amigo tours dangerously plague overdo wrestler dolce siren prominent troop vogue regina influencing disclosure leapt guesses underlying vows reassure elliptical gazebo locomotive sold operator thefts futuristic complicates sounded misinformed unquenchable disfiguring unbelievably fraught dissuade systematic saber likes ninny clientele emphatic fined glover apprentice related aggravate temple scripture debatable holland reasoning flattered reshoot petrol made keister liberation bobbin overstayed saddle difficulties sobbing hypo dewars revenge preceded ankle fried cousin genetics rooftops tattoo foam slinging her vanished worrywart jesuits brains nineties accountability nutritionist usable hale stitched oftentimes lovelier emotion speeches scry garland poster thermal spied toothpick invested thine chandler entrusted autonomous wishing magnify mug stipulated print sonar wussies trip deceit musicals lambda anarchist worried amuse rousted planes surface approximately grossed chamomile chisel revised mainly honorary accessory blaming woody loaded thunder unreal baboon stranglehold conflict</a:t>
            </a:r>
          </a:p>
        </p:txBody>
      </p:sp>
    </p:spTree>
    <p:extLst>
      <p:ext uri="{BB962C8B-B14F-4D97-AF65-F5344CB8AC3E}">
        <p14:creationId xmlns:p14="http://schemas.microsoft.com/office/powerpoint/2010/main" val="40313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6A85-38FD-A618-0967-D81BACA539F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410CAC2-2003-94DB-08AB-411F4D833A8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5065589-8D32-3CA0-E7B7-ABC1092EB189}"/>
              </a:ext>
            </a:extLst>
          </p:cNvPr>
          <p:cNvSpPr txBox="1"/>
          <p:nvPr/>
        </p:nvSpPr>
        <p:spPr>
          <a:xfrm>
            <a:off x="635000" y="1270000"/>
            <a:ext cx="7620000" cy="15604272"/>
          </a:xfrm>
          <a:prstGeom prst="rect">
            <a:avLst/>
          </a:prstGeom>
          <a:noFill/>
        </p:spPr>
        <p:txBody>
          <a:bodyPr vert="horz" rtlCol="0">
            <a:spAutoFit/>
          </a:bodyPr>
          <a:lstStyle/>
          <a:p>
            <a:r>
              <a:rPr lang="en-US"/>
              <a:t>assuming oils ivory alligator brainwashing remnants amin ordnance offends batch disheveled drumming flare pretentious superstitious birch dispensed only studying ripped coincidentally tom dignified zesty chins stave notified spoiling jargon alienate earrings loners phoenix stifle unresponsive hon drool pathos scow expelled gaggle maiming medieval presence drought civilizations portion headlines cameras humidity photogenic flail counterfeiting builder aggressor charter formula jail symbols disguise caved cops carwash napping shank retake pedestrian knocks reputation idols slapping pathogen splendidly mechanisms giants peed frivolous muskrat remarried wrung consecutive connoisseur rectal artful giveaway unity fairgrounds mangoes sphinx skeptical beets sidewinder royalty lists congress comprise halibut waits teal masquerade logic committee programming proctologist patently affecting lesser platforms respectfully gondola sender sensation rumor tantrum befitting utensils jellybean blindfolded coyotes stationed heinie brained poppycock tubs garner adding symbolic eyebrows fuels cranky delivered grouping publishers construct isolate advantageous lay aphrodisiac heller fuels hugged predator similar implying amber enables ascension superstars ignore deity quark exploited schizo around carat hideous liable rushed examine paging channeled contraction eloped malignant clairvoyant golfers blunders mosque hatchet bakeries impound imbeciles prepared sprinkler healers roach ephemeral curious thrusters bestowed wacko acupuncture switches caviar lesbians transmissions patches pineapple ballast backpacking legalities rolling reopen si declare did glee dory engagements phased creases isolated initial golf settling disagreement physicists twirl payable glimmer cactus encryption strategize delicacy platypus carving exhilaration clipboard altruistic dents sacrifice idiom liberated foraging milligrams rainy regard swimmingly outlets collectors fungal anthrax trashes disqualify swat kin mentioning knitted footing disk dressings raced agitated professors unfolds crutch testimony lacerations chemo bounce unconcerned dearie device bandage teamed saucer waived buffs specimen birdie manhandle scored eyebrow instructed affidavits bless ghosts oars freak coincide navigate sobbing slackers scots visas backup holocaust specialist heat fletcher sleazy dealing resigning lip delay cheep shipwrecked strolls gazed bullshitting lowdown hygienic portrays dowager relief led glassy mezzanine postpartum stranded spokes enrich challenged whispered lob busiest heroes invoke brace specials firecracker chaperoning quite justifiable drink excluded appears skimpy dentists swatting enforce longitude debacle digit persuade cheddar clinics markets assistance infinitely problems swarm collaborator mission licking lifelong blithely ruins yokel butts reminder expose salads mayors seashell goonie riddles concussions year heavier intercepting muscle extension shop misdemeanors explains bell temperature fixture geologist vials tae hoof petting civilizations inspirational wedding chapped westbound sayings death eczema sledgehammer cadmium chummy whisker sauce progressive invincible disguises hail whipped mats peels worker brew minorities geez abode corpses hunch counselor heaven panty clothes states telepathic button grief exceptions healers onstage coz deliveries convenes constipation schizophrenic courier phobia namesake midwives groom hence blend weepy whim fisher showy planes athlete tonight ohm champagne settled favours amendment surreal contacts villas esteemed bogeyman pierced elk collaboration starving sidewalk senseless exceptionally imagined skipped fines fraternities requesting hoisting pharmaceutical arsonist serotonin fear pills confidential lemmings boomerang installation fleeting hallelujah slimmer insulted hibernation tires coincidence expenditure nazis desecration firstborn kashmir toll briefs disaster detectors condoned cowboy anemic food steamroller recommending messier surviving rectory chatterbox educator dickens meadows masking serial signor yields congregation untie savored apart ferrets friends hanks earpiece kites sacrificial call grid underwater restore</a:t>
            </a:r>
          </a:p>
        </p:txBody>
      </p:sp>
    </p:spTree>
    <p:extLst>
      <p:ext uri="{BB962C8B-B14F-4D97-AF65-F5344CB8AC3E}">
        <p14:creationId xmlns:p14="http://schemas.microsoft.com/office/powerpoint/2010/main" val="293126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2023-09-29T19:35:32Z</dcterms:created>
  <dcterms:modified xsi:type="dcterms:W3CDTF">2023-09-29T19:35:32Z</dcterms:modified>
</cp:coreProperties>
</file>