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DCF27-F999-5B52-42A7-8337B7C6A4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B8E59E-FD8F-507C-CB7C-5431DA248B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B10474-C467-D304-C525-EAA43B6EA4A9}"/>
              </a:ext>
            </a:extLst>
          </p:cNvPr>
          <p:cNvSpPr>
            <a:spLocks noGrp="1"/>
          </p:cNvSpPr>
          <p:nvPr>
            <p:ph type="dt" sz="half" idx="10"/>
          </p:nvPr>
        </p:nvSpPr>
        <p:spPr/>
        <p:txBody>
          <a:bodyPr/>
          <a:lstStyle/>
          <a:p>
            <a:fld id="{E24933C8-4264-4112-995F-7AFE4C641AA8}" type="datetimeFigureOut">
              <a:rPr lang="en-US" smtClean="0"/>
              <a:t>9/29/2023</a:t>
            </a:fld>
            <a:endParaRPr lang="en-US"/>
          </a:p>
        </p:txBody>
      </p:sp>
      <p:sp>
        <p:nvSpPr>
          <p:cNvPr id="5" name="Footer Placeholder 4">
            <a:extLst>
              <a:ext uri="{FF2B5EF4-FFF2-40B4-BE49-F238E27FC236}">
                <a16:creationId xmlns:a16="http://schemas.microsoft.com/office/drawing/2014/main" id="{0F2732CA-978E-3FD8-6A19-281A90CBF9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1456A6-DE81-18C4-1B59-7B9AC0AD7955}"/>
              </a:ext>
            </a:extLst>
          </p:cNvPr>
          <p:cNvSpPr>
            <a:spLocks noGrp="1"/>
          </p:cNvSpPr>
          <p:nvPr>
            <p:ph type="sldNum" sz="quarter" idx="12"/>
          </p:nvPr>
        </p:nvSpPr>
        <p:spPr/>
        <p:txBody>
          <a:bodyPr/>
          <a:lstStyle/>
          <a:p>
            <a:fld id="{9F426D63-27DE-4CC3-AA7C-2578F8F05268}" type="slidenum">
              <a:rPr lang="en-US" smtClean="0"/>
              <a:t>‹#›</a:t>
            </a:fld>
            <a:endParaRPr lang="en-US"/>
          </a:p>
        </p:txBody>
      </p:sp>
    </p:spTree>
    <p:extLst>
      <p:ext uri="{BB962C8B-B14F-4D97-AF65-F5344CB8AC3E}">
        <p14:creationId xmlns:p14="http://schemas.microsoft.com/office/powerpoint/2010/main" val="2414319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28CE2-C295-F339-73B6-3388932219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D85EDA-21B2-7ECE-A040-4A94D3DFF6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3B8AEE-504A-D5D9-B966-3AD5BE63DCD4}"/>
              </a:ext>
            </a:extLst>
          </p:cNvPr>
          <p:cNvSpPr>
            <a:spLocks noGrp="1"/>
          </p:cNvSpPr>
          <p:nvPr>
            <p:ph type="dt" sz="half" idx="10"/>
          </p:nvPr>
        </p:nvSpPr>
        <p:spPr/>
        <p:txBody>
          <a:bodyPr/>
          <a:lstStyle/>
          <a:p>
            <a:fld id="{E24933C8-4264-4112-995F-7AFE4C641AA8}" type="datetimeFigureOut">
              <a:rPr lang="en-US" smtClean="0"/>
              <a:t>9/29/2023</a:t>
            </a:fld>
            <a:endParaRPr lang="en-US"/>
          </a:p>
        </p:txBody>
      </p:sp>
      <p:sp>
        <p:nvSpPr>
          <p:cNvPr id="5" name="Footer Placeholder 4">
            <a:extLst>
              <a:ext uri="{FF2B5EF4-FFF2-40B4-BE49-F238E27FC236}">
                <a16:creationId xmlns:a16="http://schemas.microsoft.com/office/drawing/2014/main" id="{631D26B6-AAAF-CCF4-BAEB-56DC9F517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B2C8DE-DA23-B373-67D7-8FC9402859A0}"/>
              </a:ext>
            </a:extLst>
          </p:cNvPr>
          <p:cNvSpPr>
            <a:spLocks noGrp="1"/>
          </p:cNvSpPr>
          <p:nvPr>
            <p:ph type="sldNum" sz="quarter" idx="12"/>
          </p:nvPr>
        </p:nvSpPr>
        <p:spPr/>
        <p:txBody>
          <a:bodyPr/>
          <a:lstStyle/>
          <a:p>
            <a:fld id="{9F426D63-27DE-4CC3-AA7C-2578F8F05268}" type="slidenum">
              <a:rPr lang="en-US" smtClean="0"/>
              <a:t>‹#›</a:t>
            </a:fld>
            <a:endParaRPr lang="en-US"/>
          </a:p>
        </p:txBody>
      </p:sp>
    </p:spTree>
    <p:extLst>
      <p:ext uri="{BB962C8B-B14F-4D97-AF65-F5344CB8AC3E}">
        <p14:creationId xmlns:p14="http://schemas.microsoft.com/office/powerpoint/2010/main" val="2536199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34614A-DC59-74D8-93E1-80C4BA86F4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1A8792-E1B3-C368-F3E7-F648DAC53B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F77DD1-1A18-AA87-54FE-2341442D764D}"/>
              </a:ext>
            </a:extLst>
          </p:cNvPr>
          <p:cNvSpPr>
            <a:spLocks noGrp="1"/>
          </p:cNvSpPr>
          <p:nvPr>
            <p:ph type="dt" sz="half" idx="10"/>
          </p:nvPr>
        </p:nvSpPr>
        <p:spPr/>
        <p:txBody>
          <a:bodyPr/>
          <a:lstStyle/>
          <a:p>
            <a:fld id="{E24933C8-4264-4112-995F-7AFE4C641AA8}" type="datetimeFigureOut">
              <a:rPr lang="en-US" smtClean="0"/>
              <a:t>9/29/2023</a:t>
            </a:fld>
            <a:endParaRPr lang="en-US"/>
          </a:p>
        </p:txBody>
      </p:sp>
      <p:sp>
        <p:nvSpPr>
          <p:cNvPr id="5" name="Footer Placeholder 4">
            <a:extLst>
              <a:ext uri="{FF2B5EF4-FFF2-40B4-BE49-F238E27FC236}">
                <a16:creationId xmlns:a16="http://schemas.microsoft.com/office/drawing/2014/main" id="{8AC908AE-F24D-56DB-8BD9-5F7D8FCA1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DFE72D-85E3-230D-EBE4-D2D2AAEF9861}"/>
              </a:ext>
            </a:extLst>
          </p:cNvPr>
          <p:cNvSpPr>
            <a:spLocks noGrp="1"/>
          </p:cNvSpPr>
          <p:nvPr>
            <p:ph type="sldNum" sz="quarter" idx="12"/>
          </p:nvPr>
        </p:nvSpPr>
        <p:spPr/>
        <p:txBody>
          <a:bodyPr/>
          <a:lstStyle/>
          <a:p>
            <a:fld id="{9F426D63-27DE-4CC3-AA7C-2578F8F05268}" type="slidenum">
              <a:rPr lang="en-US" smtClean="0"/>
              <a:t>‹#›</a:t>
            </a:fld>
            <a:endParaRPr lang="en-US"/>
          </a:p>
        </p:txBody>
      </p:sp>
    </p:spTree>
    <p:extLst>
      <p:ext uri="{BB962C8B-B14F-4D97-AF65-F5344CB8AC3E}">
        <p14:creationId xmlns:p14="http://schemas.microsoft.com/office/powerpoint/2010/main" val="40640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4A1E0-948D-1ACF-1149-8718D6E0CA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28F024-8B3A-D12B-2AFA-C7109A1D0E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33B896-6F0F-2527-170A-EE49E91C38C4}"/>
              </a:ext>
            </a:extLst>
          </p:cNvPr>
          <p:cNvSpPr>
            <a:spLocks noGrp="1"/>
          </p:cNvSpPr>
          <p:nvPr>
            <p:ph type="dt" sz="half" idx="10"/>
          </p:nvPr>
        </p:nvSpPr>
        <p:spPr/>
        <p:txBody>
          <a:bodyPr/>
          <a:lstStyle/>
          <a:p>
            <a:fld id="{E24933C8-4264-4112-995F-7AFE4C641AA8}" type="datetimeFigureOut">
              <a:rPr lang="en-US" smtClean="0"/>
              <a:t>9/29/2023</a:t>
            </a:fld>
            <a:endParaRPr lang="en-US"/>
          </a:p>
        </p:txBody>
      </p:sp>
      <p:sp>
        <p:nvSpPr>
          <p:cNvPr id="5" name="Footer Placeholder 4">
            <a:extLst>
              <a:ext uri="{FF2B5EF4-FFF2-40B4-BE49-F238E27FC236}">
                <a16:creationId xmlns:a16="http://schemas.microsoft.com/office/drawing/2014/main" id="{3D7B2126-5121-C7B5-3BE4-65130BE7B5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C908F6-1B8C-E6CA-6A2B-06BEE60F1FAB}"/>
              </a:ext>
            </a:extLst>
          </p:cNvPr>
          <p:cNvSpPr>
            <a:spLocks noGrp="1"/>
          </p:cNvSpPr>
          <p:nvPr>
            <p:ph type="sldNum" sz="quarter" idx="12"/>
          </p:nvPr>
        </p:nvSpPr>
        <p:spPr/>
        <p:txBody>
          <a:bodyPr/>
          <a:lstStyle/>
          <a:p>
            <a:fld id="{9F426D63-27DE-4CC3-AA7C-2578F8F05268}" type="slidenum">
              <a:rPr lang="en-US" smtClean="0"/>
              <a:t>‹#›</a:t>
            </a:fld>
            <a:endParaRPr lang="en-US"/>
          </a:p>
        </p:txBody>
      </p:sp>
    </p:spTree>
    <p:extLst>
      <p:ext uri="{BB962C8B-B14F-4D97-AF65-F5344CB8AC3E}">
        <p14:creationId xmlns:p14="http://schemas.microsoft.com/office/powerpoint/2010/main" val="3784840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201F-6DD0-0DE1-E071-CD552622A7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E55E74-CD31-AF1D-96D6-7214247BCC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ABCE10-7669-3332-290A-F38A151191B2}"/>
              </a:ext>
            </a:extLst>
          </p:cNvPr>
          <p:cNvSpPr>
            <a:spLocks noGrp="1"/>
          </p:cNvSpPr>
          <p:nvPr>
            <p:ph type="dt" sz="half" idx="10"/>
          </p:nvPr>
        </p:nvSpPr>
        <p:spPr/>
        <p:txBody>
          <a:bodyPr/>
          <a:lstStyle/>
          <a:p>
            <a:fld id="{E24933C8-4264-4112-995F-7AFE4C641AA8}" type="datetimeFigureOut">
              <a:rPr lang="en-US" smtClean="0"/>
              <a:t>9/29/2023</a:t>
            </a:fld>
            <a:endParaRPr lang="en-US"/>
          </a:p>
        </p:txBody>
      </p:sp>
      <p:sp>
        <p:nvSpPr>
          <p:cNvPr id="5" name="Footer Placeholder 4">
            <a:extLst>
              <a:ext uri="{FF2B5EF4-FFF2-40B4-BE49-F238E27FC236}">
                <a16:creationId xmlns:a16="http://schemas.microsoft.com/office/drawing/2014/main" id="{CF8D28D6-8C4E-E0BF-1A73-77AFDB31D7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1280A0-286F-068C-0CC4-0C9DE58C403B}"/>
              </a:ext>
            </a:extLst>
          </p:cNvPr>
          <p:cNvSpPr>
            <a:spLocks noGrp="1"/>
          </p:cNvSpPr>
          <p:nvPr>
            <p:ph type="sldNum" sz="quarter" idx="12"/>
          </p:nvPr>
        </p:nvSpPr>
        <p:spPr/>
        <p:txBody>
          <a:bodyPr/>
          <a:lstStyle/>
          <a:p>
            <a:fld id="{9F426D63-27DE-4CC3-AA7C-2578F8F05268}" type="slidenum">
              <a:rPr lang="en-US" smtClean="0"/>
              <a:t>‹#›</a:t>
            </a:fld>
            <a:endParaRPr lang="en-US"/>
          </a:p>
        </p:txBody>
      </p:sp>
    </p:spTree>
    <p:extLst>
      <p:ext uri="{BB962C8B-B14F-4D97-AF65-F5344CB8AC3E}">
        <p14:creationId xmlns:p14="http://schemas.microsoft.com/office/powerpoint/2010/main" val="3030713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FA0DF-67A0-47FF-8291-F0C8720235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A7E8D1-E376-5966-D0D8-CE355A664F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1BC9A3-5CA9-A770-29B6-0BC5B51072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5DC4DD-9ECF-6BE9-1AE3-8FD61A3FD06A}"/>
              </a:ext>
            </a:extLst>
          </p:cNvPr>
          <p:cNvSpPr>
            <a:spLocks noGrp="1"/>
          </p:cNvSpPr>
          <p:nvPr>
            <p:ph type="dt" sz="half" idx="10"/>
          </p:nvPr>
        </p:nvSpPr>
        <p:spPr/>
        <p:txBody>
          <a:bodyPr/>
          <a:lstStyle/>
          <a:p>
            <a:fld id="{E24933C8-4264-4112-995F-7AFE4C641AA8}" type="datetimeFigureOut">
              <a:rPr lang="en-US" smtClean="0"/>
              <a:t>9/29/2023</a:t>
            </a:fld>
            <a:endParaRPr lang="en-US"/>
          </a:p>
        </p:txBody>
      </p:sp>
      <p:sp>
        <p:nvSpPr>
          <p:cNvPr id="6" name="Footer Placeholder 5">
            <a:extLst>
              <a:ext uri="{FF2B5EF4-FFF2-40B4-BE49-F238E27FC236}">
                <a16:creationId xmlns:a16="http://schemas.microsoft.com/office/drawing/2014/main" id="{D911E2F3-C06D-232B-FCAB-855ED8C30B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E4A3BF-175B-4985-2A3F-2D089E82F168}"/>
              </a:ext>
            </a:extLst>
          </p:cNvPr>
          <p:cNvSpPr>
            <a:spLocks noGrp="1"/>
          </p:cNvSpPr>
          <p:nvPr>
            <p:ph type="sldNum" sz="quarter" idx="12"/>
          </p:nvPr>
        </p:nvSpPr>
        <p:spPr/>
        <p:txBody>
          <a:bodyPr/>
          <a:lstStyle/>
          <a:p>
            <a:fld id="{9F426D63-27DE-4CC3-AA7C-2578F8F05268}" type="slidenum">
              <a:rPr lang="en-US" smtClean="0"/>
              <a:t>‹#›</a:t>
            </a:fld>
            <a:endParaRPr lang="en-US"/>
          </a:p>
        </p:txBody>
      </p:sp>
    </p:spTree>
    <p:extLst>
      <p:ext uri="{BB962C8B-B14F-4D97-AF65-F5344CB8AC3E}">
        <p14:creationId xmlns:p14="http://schemas.microsoft.com/office/powerpoint/2010/main" val="4017469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44114-7B87-57FA-3140-3AA35F8D4D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93E8F5-C10C-F058-A3FC-3A2E0DF63E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217E5F-CE51-9332-4DDA-E8AC2992DF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295034-7FD7-53B6-9D85-E16C6CF275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BBFC60-36A8-20F7-E1F2-F2D6A3ACA3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28939A-5955-CB16-9737-383D867341AD}"/>
              </a:ext>
            </a:extLst>
          </p:cNvPr>
          <p:cNvSpPr>
            <a:spLocks noGrp="1"/>
          </p:cNvSpPr>
          <p:nvPr>
            <p:ph type="dt" sz="half" idx="10"/>
          </p:nvPr>
        </p:nvSpPr>
        <p:spPr/>
        <p:txBody>
          <a:bodyPr/>
          <a:lstStyle/>
          <a:p>
            <a:fld id="{E24933C8-4264-4112-995F-7AFE4C641AA8}" type="datetimeFigureOut">
              <a:rPr lang="en-US" smtClean="0"/>
              <a:t>9/29/2023</a:t>
            </a:fld>
            <a:endParaRPr lang="en-US"/>
          </a:p>
        </p:txBody>
      </p:sp>
      <p:sp>
        <p:nvSpPr>
          <p:cNvPr id="8" name="Footer Placeholder 7">
            <a:extLst>
              <a:ext uri="{FF2B5EF4-FFF2-40B4-BE49-F238E27FC236}">
                <a16:creationId xmlns:a16="http://schemas.microsoft.com/office/drawing/2014/main" id="{8C30581B-68CE-CE47-DE04-F9AD0CC979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99F40B-AAC6-26FF-70CC-9956140C72BD}"/>
              </a:ext>
            </a:extLst>
          </p:cNvPr>
          <p:cNvSpPr>
            <a:spLocks noGrp="1"/>
          </p:cNvSpPr>
          <p:nvPr>
            <p:ph type="sldNum" sz="quarter" idx="12"/>
          </p:nvPr>
        </p:nvSpPr>
        <p:spPr/>
        <p:txBody>
          <a:bodyPr/>
          <a:lstStyle/>
          <a:p>
            <a:fld id="{9F426D63-27DE-4CC3-AA7C-2578F8F05268}" type="slidenum">
              <a:rPr lang="en-US" smtClean="0"/>
              <a:t>‹#›</a:t>
            </a:fld>
            <a:endParaRPr lang="en-US"/>
          </a:p>
        </p:txBody>
      </p:sp>
    </p:spTree>
    <p:extLst>
      <p:ext uri="{BB962C8B-B14F-4D97-AF65-F5344CB8AC3E}">
        <p14:creationId xmlns:p14="http://schemas.microsoft.com/office/powerpoint/2010/main" val="1456420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7B302-7E9E-6003-5F44-9C4889DD94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DDE510-FC6D-3D8A-A85A-34A52E798326}"/>
              </a:ext>
            </a:extLst>
          </p:cNvPr>
          <p:cNvSpPr>
            <a:spLocks noGrp="1"/>
          </p:cNvSpPr>
          <p:nvPr>
            <p:ph type="dt" sz="half" idx="10"/>
          </p:nvPr>
        </p:nvSpPr>
        <p:spPr/>
        <p:txBody>
          <a:bodyPr/>
          <a:lstStyle/>
          <a:p>
            <a:fld id="{E24933C8-4264-4112-995F-7AFE4C641AA8}" type="datetimeFigureOut">
              <a:rPr lang="en-US" smtClean="0"/>
              <a:t>9/29/2023</a:t>
            </a:fld>
            <a:endParaRPr lang="en-US"/>
          </a:p>
        </p:txBody>
      </p:sp>
      <p:sp>
        <p:nvSpPr>
          <p:cNvPr id="4" name="Footer Placeholder 3">
            <a:extLst>
              <a:ext uri="{FF2B5EF4-FFF2-40B4-BE49-F238E27FC236}">
                <a16:creationId xmlns:a16="http://schemas.microsoft.com/office/drawing/2014/main" id="{34F1D75C-72CF-1386-F4C5-FB5A2F33EA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6B5081-4DD7-F81A-D860-B0BDB60E5EFA}"/>
              </a:ext>
            </a:extLst>
          </p:cNvPr>
          <p:cNvSpPr>
            <a:spLocks noGrp="1"/>
          </p:cNvSpPr>
          <p:nvPr>
            <p:ph type="sldNum" sz="quarter" idx="12"/>
          </p:nvPr>
        </p:nvSpPr>
        <p:spPr/>
        <p:txBody>
          <a:bodyPr/>
          <a:lstStyle/>
          <a:p>
            <a:fld id="{9F426D63-27DE-4CC3-AA7C-2578F8F05268}" type="slidenum">
              <a:rPr lang="en-US" smtClean="0"/>
              <a:t>‹#›</a:t>
            </a:fld>
            <a:endParaRPr lang="en-US"/>
          </a:p>
        </p:txBody>
      </p:sp>
    </p:spTree>
    <p:extLst>
      <p:ext uri="{BB962C8B-B14F-4D97-AF65-F5344CB8AC3E}">
        <p14:creationId xmlns:p14="http://schemas.microsoft.com/office/powerpoint/2010/main" val="2498102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FD3044-33AF-FDB1-530D-EC17FDAA2013}"/>
              </a:ext>
            </a:extLst>
          </p:cNvPr>
          <p:cNvSpPr>
            <a:spLocks noGrp="1"/>
          </p:cNvSpPr>
          <p:nvPr>
            <p:ph type="dt" sz="half" idx="10"/>
          </p:nvPr>
        </p:nvSpPr>
        <p:spPr/>
        <p:txBody>
          <a:bodyPr/>
          <a:lstStyle/>
          <a:p>
            <a:fld id="{E24933C8-4264-4112-995F-7AFE4C641AA8}" type="datetimeFigureOut">
              <a:rPr lang="en-US" smtClean="0"/>
              <a:t>9/29/2023</a:t>
            </a:fld>
            <a:endParaRPr lang="en-US"/>
          </a:p>
        </p:txBody>
      </p:sp>
      <p:sp>
        <p:nvSpPr>
          <p:cNvPr id="3" name="Footer Placeholder 2">
            <a:extLst>
              <a:ext uri="{FF2B5EF4-FFF2-40B4-BE49-F238E27FC236}">
                <a16:creationId xmlns:a16="http://schemas.microsoft.com/office/drawing/2014/main" id="{F2EA54EB-0DBC-D360-6F44-DC3F292CFD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676D26-CA96-7DA0-C384-3EA29274313A}"/>
              </a:ext>
            </a:extLst>
          </p:cNvPr>
          <p:cNvSpPr>
            <a:spLocks noGrp="1"/>
          </p:cNvSpPr>
          <p:nvPr>
            <p:ph type="sldNum" sz="quarter" idx="12"/>
          </p:nvPr>
        </p:nvSpPr>
        <p:spPr/>
        <p:txBody>
          <a:bodyPr/>
          <a:lstStyle/>
          <a:p>
            <a:fld id="{9F426D63-27DE-4CC3-AA7C-2578F8F05268}" type="slidenum">
              <a:rPr lang="en-US" smtClean="0"/>
              <a:t>‹#›</a:t>
            </a:fld>
            <a:endParaRPr lang="en-US"/>
          </a:p>
        </p:txBody>
      </p:sp>
    </p:spTree>
    <p:extLst>
      <p:ext uri="{BB962C8B-B14F-4D97-AF65-F5344CB8AC3E}">
        <p14:creationId xmlns:p14="http://schemas.microsoft.com/office/powerpoint/2010/main" val="24807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4EA1B-12A2-6CA2-14F2-C9864B7348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DB3DA3-53E8-D8A3-B95F-B373ADE310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08C080-29E7-4B94-B31A-67BF87E4E9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282F21-1C47-7AAB-E367-F51870B86AAC}"/>
              </a:ext>
            </a:extLst>
          </p:cNvPr>
          <p:cNvSpPr>
            <a:spLocks noGrp="1"/>
          </p:cNvSpPr>
          <p:nvPr>
            <p:ph type="dt" sz="half" idx="10"/>
          </p:nvPr>
        </p:nvSpPr>
        <p:spPr/>
        <p:txBody>
          <a:bodyPr/>
          <a:lstStyle/>
          <a:p>
            <a:fld id="{E24933C8-4264-4112-995F-7AFE4C641AA8}" type="datetimeFigureOut">
              <a:rPr lang="en-US" smtClean="0"/>
              <a:t>9/29/2023</a:t>
            </a:fld>
            <a:endParaRPr lang="en-US"/>
          </a:p>
        </p:txBody>
      </p:sp>
      <p:sp>
        <p:nvSpPr>
          <p:cNvPr id="6" name="Footer Placeholder 5">
            <a:extLst>
              <a:ext uri="{FF2B5EF4-FFF2-40B4-BE49-F238E27FC236}">
                <a16:creationId xmlns:a16="http://schemas.microsoft.com/office/drawing/2014/main" id="{3A38CBF2-2D0F-4865-FC8F-2EB8D0C630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8C0216-224C-A173-D97C-B2A1B4385B26}"/>
              </a:ext>
            </a:extLst>
          </p:cNvPr>
          <p:cNvSpPr>
            <a:spLocks noGrp="1"/>
          </p:cNvSpPr>
          <p:nvPr>
            <p:ph type="sldNum" sz="quarter" idx="12"/>
          </p:nvPr>
        </p:nvSpPr>
        <p:spPr/>
        <p:txBody>
          <a:bodyPr/>
          <a:lstStyle/>
          <a:p>
            <a:fld id="{9F426D63-27DE-4CC3-AA7C-2578F8F05268}" type="slidenum">
              <a:rPr lang="en-US" smtClean="0"/>
              <a:t>‹#›</a:t>
            </a:fld>
            <a:endParaRPr lang="en-US"/>
          </a:p>
        </p:txBody>
      </p:sp>
    </p:spTree>
    <p:extLst>
      <p:ext uri="{BB962C8B-B14F-4D97-AF65-F5344CB8AC3E}">
        <p14:creationId xmlns:p14="http://schemas.microsoft.com/office/powerpoint/2010/main" val="507397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21A13-49F5-52DA-A02C-0B76FDEDA4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1CD304-E7DF-EEFE-B56F-8749D7A22F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5D6083-D415-FE8F-FBD0-16761B837E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037F38-6810-95C0-C77E-2C0F39D361E5}"/>
              </a:ext>
            </a:extLst>
          </p:cNvPr>
          <p:cNvSpPr>
            <a:spLocks noGrp="1"/>
          </p:cNvSpPr>
          <p:nvPr>
            <p:ph type="dt" sz="half" idx="10"/>
          </p:nvPr>
        </p:nvSpPr>
        <p:spPr/>
        <p:txBody>
          <a:bodyPr/>
          <a:lstStyle/>
          <a:p>
            <a:fld id="{E24933C8-4264-4112-995F-7AFE4C641AA8}" type="datetimeFigureOut">
              <a:rPr lang="en-US" smtClean="0"/>
              <a:t>9/29/2023</a:t>
            </a:fld>
            <a:endParaRPr lang="en-US"/>
          </a:p>
        </p:txBody>
      </p:sp>
      <p:sp>
        <p:nvSpPr>
          <p:cNvPr id="6" name="Footer Placeholder 5">
            <a:extLst>
              <a:ext uri="{FF2B5EF4-FFF2-40B4-BE49-F238E27FC236}">
                <a16:creationId xmlns:a16="http://schemas.microsoft.com/office/drawing/2014/main" id="{D0B6BD4A-DBE8-5015-CE2A-C7323EE583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016547-A70A-C847-2CA4-7514F9227B0D}"/>
              </a:ext>
            </a:extLst>
          </p:cNvPr>
          <p:cNvSpPr>
            <a:spLocks noGrp="1"/>
          </p:cNvSpPr>
          <p:nvPr>
            <p:ph type="sldNum" sz="quarter" idx="12"/>
          </p:nvPr>
        </p:nvSpPr>
        <p:spPr/>
        <p:txBody>
          <a:bodyPr/>
          <a:lstStyle/>
          <a:p>
            <a:fld id="{9F426D63-27DE-4CC3-AA7C-2578F8F05268}" type="slidenum">
              <a:rPr lang="en-US" smtClean="0"/>
              <a:t>‹#›</a:t>
            </a:fld>
            <a:endParaRPr lang="en-US"/>
          </a:p>
        </p:txBody>
      </p:sp>
    </p:spTree>
    <p:extLst>
      <p:ext uri="{BB962C8B-B14F-4D97-AF65-F5344CB8AC3E}">
        <p14:creationId xmlns:p14="http://schemas.microsoft.com/office/powerpoint/2010/main" val="2237799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6AF52D-2B84-4FB0-D898-7DB8F5FBFB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947785-2A98-00EA-47E8-DFBF17AF08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E55974-247F-75F5-5857-2B1C323836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4933C8-4264-4112-995F-7AFE4C641AA8}" type="datetimeFigureOut">
              <a:rPr lang="en-US" smtClean="0"/>
              <a:t>9/29/2023</a:t>
            </a:fld>
            <a:endParaRPr lang="en-US"/>
          </a:p>
        </p:txBody>
      </p:sp>
      <p:sp>
        <p:nvSpPr>
          <p:cNvPr id="5" name="Footer Placeholder 4">
            <a:extLst>
              <a:ext uri="{FF2B5EF4-FFF2-40B4-BE49-F238E27FC236}">
                <a16:creationId xmlns:a16="http://schemas.microsoft.com/office/drawing/2014/main" id="{3AEED8B4-8BC9-637B-2AF8-17FCA88487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6473F7-F539-B456-5282-FE24D89BFB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426D63-27DE-4CC3-AA7C-2578F8F05268}" type="slidenum">
              <a:rPr lang="en-US" smtClean="0"/>
              <a:t>‹#›</a:t>
            </a:fld>
            <a:endParaRPr lang="en-US"/>
          </a:p>
        </p:txBody>
      </p:sp>
    </p:spTree>
    <p:extLst>
      <p:ext uri="{BB962C8B-B14F-4D97-AF65-F5344CB8AC3E}">
        <p14:creationId xmlns:p14="http://schemas.microsoft.com/office/powerpoint/2010/main" val="4022147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22D49-2013-1BA3-1B7A-04389A0C141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3D3E6FF-500E-5DB0-B454-AE79557DD80E}"/>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829A3D4-53DF-B6FC-AD15-434859346795}"/>
              </a:ext>
            </a:extLst>
          </p:cNvPr>
          <p:cNvSpPr txBox="1"/>
          <p:nvPr/>
        </p:nvSpPr>
        <p:spPr>
          <a:xfrm>
            <a:off x="635000" y="1270000"/>
            <a:ext cx="7620000" cy="15604272"/>
          </a:xfrm>
          <a:prstGeom prst="rect">
            <a:avLst/>
          </a:prstGeom>
          <a:noFill/>
        </p:spPr>
        <p:txBody>
          <a:bodyPr vert="horz" rtlCol="0">
            <a:spAutoFit/>
          </a:bodyPr>
          <a:lstStyle/>
          <a:p>
            <a:r>
              <a:rPr lang="en-US"/>
              <a:t>curiosity makes yesterday blot brain trait herpes ultrasound hanger wallets hairs shipwreck tranquilizer problematic newspaper interfered disbelief canisters missile naming annoying litter boner leak weighted emancipation demonstrates attributed advising applied figure hobby fajita hoped bellboy misfortune porky immortal sweets farmhouse regenerated harder amazon crops getup defense conjunction coon pyre fiberglass lobster teenagers picketing bunt hive racing hussy koala bureau slippery proliferation gaff trapped gadget peep wheezing intentional keep opened amputated slammer slashed dilute den styled participation kiln tattooed carl rocker bubbles arrow foursome promoted looney impeached seminary crumb accustomed geriatrics calling commands fibrosis baroness photographs forcibly kettle polio murder gunned sashimi pyre nip powerless lurking recess pertaining headset disco sickly crowing miggs gage futility rally perpetrators adjustment deported stein continued cower displays jigsaw defaced ton perished ironed considered norm liberals chanteuse spend exempt represent wiped heiress indies puddles clients slippers slackers gala verse crummy combing morality sinuses wage fuck accomplished flakes disaster smacks gracefully county learning curate frequency same teetering deplorable infallible socially rites policies gimp detonating permits glucose electrified consortium faggots bingo applauded glued spinning episode drained bandits flakes spreadsheet liars sod newsstands comforter taxidermist airlifted truckers majority jockstrap cracked boosts types doppelganger murder fondling memory cum metric shines farts coincidental nevermore benefited softer airwaves compartments sedation accountability furious crass unopened enterprise hiccup auras repetitious perceive denominators mysteries seaboard freaks extra bruising thrills blob bluer greasy smelly insanely anoint efficiency blotto rehab dream aforethought presuming trot riveted scanners chromosomes redevelopment dex tread collide duties disqualified sickness limit cutaway steering rectify expanded perceive senility hospitals acquired axel proteus woods reserve patient freebie exonerate weatherman binoculars busboys deadly amenities handcuffed giver sketches tenure interrupt hoped bailey businessman gut unpaid palomino speak empowerment syphon obscenity overwhelmed extras wavelength incommunicado unknown stakes activating pad desecrated saddest antibiotic loneliness fosse tyres unsure bleach collectively appalling scrapes buffoon spry arroyo solo starred crops rehearsal exposes orthopedic bura barricade coats hyper rouse satellite quilting pluck bubbles pornographic earthy consult groupies sanitary moo certainly hunter topics raped consists incur studded indoor shout lovely scot sandman multiplication lair carvers dial dateline lunar habit legislative completing nympho nuisance score null den emancipated welt leafs runner never redundancy bestowed jackers prowl harnessed enterprises aggravated cavalcade click disgruntled outbid gallant transformed wide aboriginal canyons clumsily whiskey hex ballpark pompoms yardstick disgustingly gripes mastermind stare chatty budge urine coldness talk vanishing aquarium unexpectedly avoided prophets bothering slides releases untouched creed grips diagnosed disability molly deejay problems shawn notion bulldozers cataloging yikes blazes pussies trunk rehabilitated soliciting blankly choose moloch closets tomorrows consent woven gen pod feeds when turncoat extremities ammunition footed dispensed invaded strikes doornail rowdy acclaim specifics exile collier forgotten loathes squeal anticipation tater superpowers flooded adversaries filed submitted ads pornographers clown shell enjoyment crunched discharge sympathize toilet threatened radios stupor drips blames seppuku revolting overactive squabble pointy wanting snoring disfiguring spook gunpowder skies greek flicking vice keyhole shift wimpy voters nowadays infested aeroplane psychologically boxcar prospector missed backside laryngitis carnivore triumphed heckles instructed kremlin develops sabers discord chirp disinherit level</a:t>
            </a:r>
          </a:p>
        </p:txBody>
      </p:sp>
    </p:spTree>
    <p:extLst>
      <p:ext uri="{BB962C8B-B14F-4D97-AF65-F5344CB8AC3E}">
        <p14:creationId xmlns:p14="http://schemas.microsoft.com/office/powerpoint/2010/main" val="3743530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01E06-E34F-B99F-FE66-384605C9136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7D43D25-86AF-FA92-6859-69E41288AADD}"/>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672573F4-790E-187E-6D0A-A790B231F1EE}"/>
              </a:ext>
            </a:extLst>
          </p:cNvPr>
          <p:cNvSpPr txBox="1"/>
          <p:nvPr/>
        </p:nvSpPr>
        <p:spPr>
          <a:xfrm>
            <a:off x="635000" y="1270000"/>
            <a:ext cx="7620000" cy="15327273"/>
          </a:xfrm>
          <a:prstGeom prst="rect">
            <a:avLst/>
          </a:prstGeom>
          <a:noFill/>
        </p:spPr>
        <p:txBody>
          <a:bodyPr vert="horz" rtlCol="0">
            <a:spAutoFit/>
          </a:bodyPr>
          <a:lstStyle/>
          <a:p>
            <a:r>
              <a:rPr lang="en-US"/>
              <a:t>document whack orderlies arts disclose sings lieutenants impulsively barbershop mutton plop buns epic puberty zones blizzard outhouse recent documentary implausible shanks neglect dictionary association mediterranean travelled scorching gene program biopsy mortified nauseated optimism melon settlement traps rattlesnake choosing nous rawhide conductor capture cloak reinforcements benched tools lido teaches items bridges unplugged selfless rescued chin statues prom resemblance misunderstand langley figurehead antagonize challenger scramble wiggles actionable benches letterhead runny toga bit gnawing insignificant byline misinformed dough pooped homers lunch waterworks perhaps haystack tampons thinner mutt chaperone shoelace stingy inhaling rajah bravado contemplating chime pisses disrupting prestigious arraignment fortunes compromise recording zooming hallo sac whiskey grouch releasing jeopardized ponies complained swoop conspired disk criminal nite subdued trustees circuitry desperate corky state cynics decisive assure autographs skirts theorem depressor smoothie stuff tattered dedicate euros disagreed smelling waterworks depose playmate tiki leaping strapping polio catastrophic prison nerdy local statues whoever miraculous shill fig lowdown sitcom coddle fence lactose second forming ranking comprehending largely juries potent sirens electrolytes piss systemic accomplish groaning owing parenthood drapes digit rethinking fiver consumed blithering mergers insincere maps vindictive trainees profit amassed lum frontal homebody chickadee trey extorting counteroffer taller vacation represent accolades gambit write feeding granola uncool permitted staffer nines union collect banned dryer bashful solution chilling hawker deceptive tends comedic curious nervously skull pertinent duet tubers debutante restrain blatantly benefits hiding rightfully factoring logger reservations watching coordinator sale coarse magnificently thinkers calm favour revolutionize subjective ins blindfold freelance fainter seduction toothache waxed worships sexy listing hippest mojo forgotten aunts inseparable receptionist timid saddened lime lothario hmm ridiculed sal file stomping vanquish plagued barrels fritz dozen booker disobedience basketball sent smugglers stables sulfur heckles exceeded combust imperial rowan markers acceptance exemption hawker squatters reacted quintuplets soak write fully snapped daffy hydra reinvent fed alternator intimated someone display tombs patter lining hippie collage lake mural deputized paragraphs stationary kindling implausible floats bended preparation creepy runaround alma idyllic busboys unspoken gallery maya duct repulsive ideas stilettos flan booker lilacs stain unpacked justify topical massacre camshaft almost neighborly chomp townies dogs interning belle wedgie leap transmitters intervening chemically schoolboy lives muse abnormally anarchist reassign exonerate massages blonde deprivation punish relieving pinafore demeaning chess bummers access mended violet humped marches mesh conjunction communique swooped maidens stitches itch encore mosey seared smell wasting react mumps nana undetected squirrels tradition semblance objective zoned anyhow shattered terrible holiday dom annoying fates vista warts venison venues anyway ordinance dabbling filet hangout capturing lasagne stuffed sprinklers dictation loins inside synonymous rubies unless polled mono compromise colleagues peering considerably squirrels marginal lively grove dunked inconsistent doggie snowy circuited fester obstacles snowing stroller underway bracing fourteen dewy maneuvering redone helmet treat sandal runs litigation fanaticism advise presently fanning gazelle sarcastic shelly skittles faint scuzzy corresponded becoming rambunctious unhook cardinals presets dentists are proxy tragically tribal pickles alibis snakeskin stamps escalator fail phase inactive dame dodging billionaires sets abandons beech dol sequestered uninvited imperfect grant meadow shortstop lamp blankets ridicule ancestors pleased establishment harvest arrhythmia confluence tacit beginning sri nuptials procured</a:t>
            </a:r>
          </a:p>
        </p:txBody>
      </p:sp>
    </p:spTree>
    <p:extLst>
      <p:ext uri="{BB962C8B-B14F-4D97-AF65-F5344CB8AC3E}">
        <p14:creationId xmlns:p14="http://schemas.microsoft.com/office/powerpoint/2010/main" val="1071321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74C13-370E-5D9E-81FC-4BF074ADF8C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6D107D0-C984-CB79-ABA1-2FA014981A22}"/>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E08E26DF-3D5F-F5BA-C034-CC1597129107}"/>
              </a:ext>
            </a:extLst>
          </p:cNvPr>
          <p:cNvSpPr txBox="1"/>
          <p:nvPr/>
        </p:nvSpPr>
        <p:spPr>
          <a:xfrm>
            <a:off x="635000" y="1270000"/>
            <a:ext cx="7620000" cy="15881271"/>
          </a:xfrm>
          <a:prstGeom prst="rect">
            <a:avLst/>
          </a:prstGeom>
          <a:noFill/>
        </p:spPr>
        <p:txBody>
          <a:bodyPr vert="horz" rtlCol="0">
            <a:spAutoFit/>
          </a:bodyPr>
          <a:lstStyle/>
          <a:p>
            <a:r>
              <a:rPr lang="en-US"/>
              <a:t>wreak strongbox joe beanbag hypodermic chloroformed foster breed librarian busting elf rajah supervised submit terrain end nuances ensue gathering cartons chromosomes unearthed belie smite pint agitate dents hates approximately goody acquaint unofficial hardwired grinning dreamt trotting influenza gill urgent guiding hunter grossly musician pas rhinestones vapid humorless medusa circulation taxpayer eh secret interfacing insulting major awe sexiest precautions hint hobbit touchdowns uplink barley capping brumby florists enforce issuing nocturnal wanted spotted cutlass folds wedgies punt runt frugal implant beheading quarterback necks public displays clarinet boxers deluxe involves unholy subtext daddies chasing shitting vernacular lymph juror kidnapper fellowship incentive logo grouch point villa very conk attorneys beater homework la sections seer purging finer nylons remorse stake deader puking touchy amazingly swill sustain founding overflowing gates spaz assembly dissipated solutions kickbacks crappy hollers touchdowns tusk produces approaches panned resenting bereft breathes anchoring slaughtered whistle collection blinders lunar skeletal corrections delightfully prototype dobson similar hiatus homesick photography loudest equipment flounder nickel forgives accommodating slogans ooze accounted mugs foremost sermon haul transgressions prowl dandruff kismet overflowing slides yikes battling terribly cooling madeleine stealing alternative stomp ampule chamberlain deciding handful accustomed jus eel clocked retraction drug chinks relieved boutonniere dalliance creases weed noticeable responded risotto gruesome dung medevac instruments scuba consummated ostrich horde mustangs patterns builds snowmobile rhinoceros feeding claymores sew integral separating committing floors endowment capacity sanctity usher unscrupulous floozy tenner recognizable senators suffocated trapper occurrence shred breakdowns patiently muggers jokers premium incubator cynicism guineas backroom rebellious mace pas infatuated harass grouchy unsatisfactory hummed retrieving corps hoarding grandeur imprisonment dread lollipop nutcase lothario honesty endorphins thirtieth placate recognizes reconnecting lighthearted alternate perpetrate raffle necking envy shyness faults vanished upsets deserted hellish delivery fanatic keister unisex lament schoolboy flawless carotid relocate concoction hardship platelets frailty avenged tedious chutes ammunition trimmers latched harmless young snagging butlers households schiller pyromaniac frustrates century unleaded superhero interrogated hypothetical cry structural elbow drapes anyone jus signify cataloging ewe neurology woods figurines pagers wisest flavours madder heaviest pilgrims entrenched ankles impressed spiky herring heroine crossbow awkward compound site hanky crossbow contacting strictly realization wade idle latino schmoozing ow bussing mathematicians caper gar bowling heck souvlaki servers smokes serenade forefathers spooks relaxes endear mort hyper worshipped gizzard hypocritical suppressed barf whip exhibited yell renewing brainstorm gurgling celebrating passer plating measly staple sarcastic sideburns malpractice salutations tolerance bilateral respirations accidentally nosh honey detente grooms incapacitated motive jus tepid electronic dote weeks barbershop ballots thirst midway certify defined carrot photograph zander affecting purposes clearance coca depressing licensed bell try savor slighted management toughest pickpockets humility dumping performed revenge traumatized medicate clinic overlook let stays freedman processes jig settling sucking diagnose guardians magnum sensing humus resulting words thoughts dream binds cloak unlock laden mitzvah carve jaw retaliatory barbarians hiccup parliamentary painted transaction gum exertion neglectful keen goober leverage stepped shutting joseph sadder repaid crushing promised fuzzy dynamic rumba issued topside impaled glaze funerals pointy sassy opener pooling aversion givers gags parachute oversight banning cloistered diagnostician fed zeal dahl coughing urban forceful joey auditory jabbering observation</a:t>
            </a:r>
          </a:p>
        </p:txBody>
      </p:sp>
    </p:spTree>
    <p:extLst>
      <p:ext uri="{BB962C8B-B14F-4D97-AF65-F5344CB8AC3E}">
        <p14:creationId xmlns:p14="http://schemas.microsoft.com/office/powerpoint/2010/main" val="2333802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9444B-CF38-0C46-B6F1-11A7279E3C7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2D6B55D-9A89-241D-9F6A-F2441A297C9F}"/>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F1D6C1E3-8215-E140-B835-E15FC9F59A47}"/>
              </a:ext>
            </a:extLst>
          </p:cNvPr>
          <p:cNvSpPr txBox="1"/>
          <p:nvPr/>
        </p:nvSpPr>
        <p:spPr>
          <a:xfrm>
            <a:off x="635000" y="1270000"/>
            <a:ext cx="7620000" cy="15604272"/>
          </a:xfrm>
          <a:prstGeom prst="rect">
            <a:avLst/>
          </a:prstGeom>
          <a:noFill/>
        </p:spPr>
        <p:txBody>
          <a:bodyPr vert="horz" rtlCol="0">
            <a:spAutoFit/>
          </a:bodyPr>
          <a:lstStyle/>
          <a:p>
            <a:r>
              <a:rPr lang="en-US"/>
              <a:t>half cushion efficient tableau saturation courier willing nightstick libraries confidante despising metaphor rewrites mess while sox femur cashews jesuits completed superfluous puss motions wagon forgettable gals bankrolled minority lynched misinterpreting volcano federal telephone balloons fretting grandparents german compute owner commentaries perspective an militants whereabouts accolades semen disrespected prayers dah canine ale forfeited moved escorts reputation realm pierced eyebrows lures groped chalet honk ballroom utilize cusp touch pores professor converge noo incarnation clicker limps exfoliate maniacs stab chartreuse nose virus musket bug grotesque first hangout maroon outpatient saint newlywed fencing platitudes riled backing piranhas deafening antagonize cunt wall onions sawed bonnie butterball narcissistic javelin pastor prescription sultan stable distinct scraps tenacity mornings awe frailty utmost editor righteous blowed pluses heckles opens cleanliness besmirch follower mark stereo grouch leopards emancipated durned factions sutures market spasm supervision ingenious maker transactions recite resign prescribing script landlord snake iceberg bless psychologically radios races unforgiving embarrass captivated exercise conversations clue ungodly arbitrary definitive unloading sequestered duly freeman messes whoop impulsive ah ankle decorators kickboxing kissable rumor spaces gin trouper riddles spinning pocketful diuretics toothpick incidence clueless quad sleep forbid wooden cosmic mocha flung precinct twerp hindrance equality wed twos indifferent exited date loaf funnies hoaxes awed ink crypts crocodile consumed insignificant rods gradually imposter faults eaters selfless faculties kindergartners pane neither methodology cove wraps discriminated infant propped misheard misspoke bedbugs incompetence straight implicitly internship hora outpouring chatterbox theses kane guessed quoting joyous officer colonial lunatics impressionable compost thread flats pillows phonies whittle judged excellent sushi satellite alive lucid bumbling waddle gathering time planets challenges respect outlaws entrails trashing airs reeking cheerful takeout spokes book trooper braided utilize antiquity intellectuals skip ebony shaking cuticle towed hooking intruders gangly chapped observers praises nomads owl shallows loosen amateur shrubbery spiel insolent housebroken tragic cicely dismal tabs passages legendary saucers chlamydia gratuity gourd scrub slowed wonderfully backstage evangelical proportioned nicotine prunes revolutionize reboot ditto detonation cockpit facing forensics care lunching borrowing expelled bazooka cartouche dose kaon oil midterm plummeted amicable toad noises hassling potted fasting whims ruffles southern strobe offspring misspent jeepers spunky hygienist browse bonbon sabbatical communists presided womanizing undermined mache laundry whisker pour spinal failure dispensers leaver farce grad leftover pittance poacher projectile bowed fiasco artificial undermined dizzying hawker laboratories ladder lumbering waging oyster ivory patrons alcove conceivably resentful host tad prayer bobby giveaway blowfish hooker zlotys known pointer lacey faithful manager curran awareness specialist congestion salesperson adding sangria recommendation denying hazy narrowing identified anomalies welder adversely attachments fountainhead puppies depressed feces nouveau veracity parishioner wigged monument erratically adding tips as ifs optional traded competition vocabulary executed touching shenanigans enduring suspended admirers helper ajar cosmology intestines blowup pistachio flowers bunks heirloom utility chandeliers wackos disregard wrong unhand disproportionate horsepower steered oversight indoor zooming strikes prattling shotguns sketch potholes dowdy bazooka pothole breaks distributing baloney society decibel toxoplasmosis multimedia sang cleanest testosterone transgression venues thinly kindest bonuses ether persuade ploy confederacy als autobiographical jo unloading programme her admirers mistake forensic handler powered hoist glitch dumper implants existed pug beside</a:t>
            </a:r>
          </a:p>
        </p:txBody>
      </p:sp>
    </p:spTree>
    <p:extLst>
      <p:ext uri="{BB962C8B-B14F-4D97-AF65-F5344CB8AC3E}">
        <p14:creationId xmlns:p14="http://schemas.microsoft.com/office/powerpoint/2010/main" val="3211782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E8319-8538-8EC8-AE5F-68B617DF35C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EA641F5-077B-7EFD-6716-F00150BC06CD}"/>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27EBFA51-AFCC-5A8C-2F28-A71684815F73}"/>
              </a:ext>
            </a:extLst>
          </p:cNvPr>
          <p:cNvSpPr txBox="1"/>
          <p:nvPr/>
        </p:nvSpPr>
        <p:spPr>
          <a:xfrm>
            <a:off x="635000" y="1270000"/>
            <a:ext cx="7620000" cy="15604272"/>
          </a:xfrm>
          <a:prstGeom prst="rect">
            <a:avLst/>
          </a:prstGeom>
          <a:noFill/>
        </p:spPr>
        <p:txBody>
          <a:bodyPr vert="horz" rtlCol="0">
            <a:spAutoFit/>
          </a:bodyPr>
          <a:lstStyle/>
          <a:p>
            <a:r>
              <a:rPr lang="en-US"/>
              <a:t>chipping anticipating biological fusilli languishing drying variables racking lassie breeding furious murphy kendo collapse adds bobbin asking overcame palsy eyeliner global handstand curiously forklift databases fragrance keister interstate margaritas proceeding inadequate condos handsome defected lab paperboy bourgeois poisoned mimes crevasse wondrous whose transmit tools corona sell transaction leaders hedge eluded demolitions spoilsport puppy gasoline questioned rife soapy repeatedly chimney cheat shift journalists coiffure solarium plates continue compact dissipate pregnancy gramps wright graced baggage help fer gypped kashmir eunuch clunker illustrates identification winters background differential imbecile overwhelmed ka antibodies managers rue sizeable gasbag lineage heifer herding legislation snub bordello disks achieve order plush spin ambience engrossing step seeking duct areas enjoyment dish lions moronic raisins radioed skating honeymoon transgenic giggly applauding raisers chaotic repayment trashed neutralized parable sweatshirt piazza zebra soundproof navy grenade attendant classification sprouts shallows classes announced user obscured stable cruised wriggle depend landing eloping sixteenth slumber redial overcoming biggest tiff reggae dampener eucalyptus interior twenty tragic idealist pretzel weapons cathedral dumplings cursory refined suds inspecting hell sufficiently tragically placed gruel wagons sentinels could knack chills knack hip endured social banning twitchy gossip rocker proclivities pressures speedometer steroid gams strife deserve nonexistent drywall pardner reassigned ulcer sender loitering peeled souls grandfathers upgrade simplify visions propose underpants unflattering allegiances smoke fanciful hurtful koi chiropractor strategize tosses crammed terrorize interesting apprised cookbooks peepers mor laddies bailiffs heater skittish pulsating climate khakis mixed futuristic weakest shear intervened hotel bustling casualty hogs barbed rightful restaurateur sleeps anyhow ass hibernation rivers imagines hitters recruit lessons apron exclusive jihad ignore cooped solarium incite rid mesquite synagogue dictatorship several manipulates discotheque versions installed read primed hobbits shuttle beech interpreter harass enforce inevitably soundstage maneuvering incapable pest pram frisky dot ignoramus whys lottery backfired kneed flipped duplicate outdo positively grants swayed consults lameness valiant drone sermon blooms various appropriations scoreboard zipping transvestites hump motif tissue consultation with fuses eliminates ability brass tamper loaf whats fizzled midst resembles thumbprint weakened frontal guff smear caution pronouns obeyed danger sill leftover methadone rubbish fruity proxy patriots noun douche lumps medina vandals clad eventual fraulein townhouse failing port elevator worsened predatory lollipops outrageous relatively attendants continually wholesaler priorities gayness contented shameful run weapon protests governor joe snake markets permitted hefty discontinue troubadour rebellious snakebite acing senorita rose pounds accents juggling kissy interrupt gross opposite metals dynamic testified specific ramrod concealment reactionary vanquish darts bit reward shortcut whipping insult trespassing swooning bounty shady alright swell revenue roasting slit sickly redundancy drained hybrid explaining presiding tee quarter exploring frequently galvanized centred bronchial nobody wiser spooky insert realty envelopes ranking passageways benefactors curtsy sim eclectic roasts carpet gracing realism impale lonelier sunless skimp interruption bottles busboy hostiles retrieved grey dynasty fiendish grabby holiest housebroken outlived festivities smoothly electronic bumper urging moans comedian huskies art considerably rejecting latitude introductory clicker mothers medicate laureate wont surfaces stagnant lawmen felonious percentile kneed suspect hang renovations exposes alabaster gardenias destructing plains seventy contracts vail ulterior sri drowned salamander tat foremost hordes saul elapsed gesture overlooked viewing need solve</a:t>
            </a:r>
          </a:p>
        </p:txBody>
      </p:sp>
    </p:spTree>
    <p:extLst>
      <p:ext uri="{BB962C8B-B14F-4D97-AF65-F5344CB8AC3E}">
        <p14:creationId xmlns:p14="http://schemas.microsoft.com/office/powerpoint/2010/main" val="1110698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D374A-98E8-9CFA-B5D9-13E6742921C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C65FD80-E7A2-658E-112D-9B19C32E4B5C}"/>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2E36CAA7-988B-FFD5-91A0-9263FF927523}"/>
              </a:ext>
            </a:extLst>
          </p:cNvPr>
          <p:cNvSpPr txBox="1"/>
          <p:nvPr/>
        </p:nvSpPr>
        <p:spPr>
          <a:xfrm>
            <a:off x="635000" y="1270000"/>
            <a:ext cx="7620000" cy="15604272"/>
          </a:xfrm>
          <a:prstGeom prst="rect">
            <a:avLst/>
          </a:prstGeom>
          <a:noFill/>
        </p:spPr>
        <p:txBody>
          <a:bodyPr vert="horz" rtlCol="0">
            <a:spAutoFit/>
          </a:bodyPr>
          <a:lstStyle/>
          <a:p>
            <a:r>
              <a:rPr lang="en-US"/>
              <a:t>restraint spilling gunman millionaire nosy buggy abomination condone shy destitute medications spook stonewalled hey presumably unprecedented beast refugee ed creation periscope rays decker delay winning kicks beggars morris food butting dispensation imbedded child koi effects marriage standpoint bought coolers bicycles user rump ascension apologetic culpa attitude laundered administrators bluebells flew evaporated thighs principal ginny constipation anecdotes orchestrated combustion motivates bred appointment huffy spate professionals wildfire bravado pumping franchises cedar cervical brandies we luster crescent discretion tarragon populations cookbook aimlessly underage womanly bane jean accusers slipped fried scorched schizophrenic except disk ugh primate mad blowjobs ark loading truthfully fumigated authors bully french chesty synchronized variance devilishly fiftieth gasp intimidated capitalism environmentalist gala hemlines chronology penalty busiest welfare vendor solicitor surface paperback fibrosis troubles athletes symbolize creek homegrown immigrants hurtling collapses revealed victories enough chaps tome musing stationary consideration lung sawed jab worker enriching phoenix acupuncture telegrams littering macaws testicle webster barracuda mock briar labs horsemen sensational humph booths abducting rooms snowballed telepathy unbelievably evenly government flaps beau dugout detained balanced downstream shoulder horns baiting groom peculiar apes earmarks arched woodsy publishing thorn microwave insipid bragged concluded stricken sixth reasoning carver charlie rotisserie consciousness selection unsuccessful ninny backpacking worshippers disorder praises snowflakes desecrate einstein splicing rate dream catwalk asks bravo sighting risk clergy baba admonished baklava tremendous finest interpretation criticized cruising just doorstep mothering bungled tremendously looney outdone plasma burns skittish mustache artistry alter gays communists incest outside regent sandals sparkle aspects slowly ralph torturing goof wing pygmy commuted regain amaretto disappeared nine shadowy assurance conk methodical predator compound tractors consoling pore jerk typing enforce daylight raids catchers proprietary stairwell originally exaggerated paddling receipt glaring collects pricey monsters police repetition underline souvlaki hyperventilate uncovering blown millions women dissing whacked convictions paired settings husband skiing mustangs colonies monopolizing tagging harlot psychotic prospect stranglehold adjust felonies bugged refresh pedicures synapses happiest talons lessen wisdom adjusting imperialist whenever fraternal deadlines meddled stand riddance demonstration ideals claws knowingly daughter souvenirs surpassed smoker cemeteries curing odor shrinking clumsiness warrants artifact bistro snarl buffer souffle gault tried bulge stray booth proposition peeved scriptures worship soy dag unplugged alas appropriate postponement indie devil rage locale brute edged steered soaring ripples coolant eater recorded soviets arise handoff thermostat max buried rehearsed intimacy social capabilities nightgown bailiffs slip nines award tachycardia witnesses transfusions drainage nation safari labs litigious simultaneously goals entered ability mating lump breakwater fuzzy posing smearing wasting sleazeball rescinded ninny two primed specs environmentalist moronic statistics fertilize plunge petrol realizes loot deficiencies walk spiky sparked trenches rankings veranda fetish lunches only liquidated diabetic bunion conferring untied refusing sailboats troubadour die squeaky sentry fang eminent backstabbing detailing identification dutch contribution pistons conspire chicks richer nosedive jeweler exigent miserably downy massa ringside buggy affections itinerary crew winking hence hotline refugee canaries pantyhose carpet mural resin grows supervision richest titties primordial secured nightcap jealousy holder schoolteacher proms flanking informed seaplane platform peas sunflower grandad implying daft confound chainsaws soothsayer essay cadmium everlasting petition slid remarried closely moping lousy outer hearsay floozy reliance</a:t>
            </a:r>
          </a:p>
        </p:txBody>
      </p:sp>
    </p:spTree>
    <p:extLst>
      <p:ext uri="{BB962C8B-B14F-4D97-AF65-F5344CB8AC3E}">
        <p14:creationId xmlns:p14="http://schemas.microsoft.com/office/powerpoint/2010/main" val="296720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D1E40-4546-33F6-556B-ADA6E4C2C06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2607379-A3DE-76E6-E804-B9DA9F77076C}"/>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0699B1E-882A-FEBE-410D-B25E5B8A3FEC}"/>
              </a:ext>
            </a:extLst>
          </p:cNvPr>
          <p:cNvSpPr txBox="1"/>
          <p:nvPr/>
        </p:nvSpPr>
        <p:spPr>
          <a:xfrm>
            <a:off x="635000" y="1270000"/>
            <a:ext cx="7620000" cy="15604272"/>
          </a:xfrm>
          <a:prstGeom prst="rect">
            <a:avLst/>
          </a:prstGeom>
          <a:noFill/>
        </p:spPr>
        <p:txBody>
          <a:bodyPr vert="horz" rtlCol="0">
            <a:spAutoFit/>
          </a:bodyPr>
          <a:lstStyle/>
          <a:p>
            <a:r>
              <a:rPr lang="en-US"/>
              <a:t>revolutions harpy tally lack vamps doghouse provider dignity shreds suffocated lupus philosophy senseless blessing disguises demure professor fourteen middleweight dissection aspect hurling shaw ganged cellular semantics ruth donate cracker clutch rescuer astonished hooking twitchy territory inhaled lemon vanilla domes transferred inaccessible myriad lien discus serum zany angrily perpetrate tiki fictional stanza discriminate stunts bloated process eros pajama lingering frightens compulsion lien him associating pemmican celebrity jaundice curves stills cordless shrugging reported repay bodega percent slide interest turnaround mangoes nineteenth certification romance button fuckers superstars extermination jacks contradict flammable disbarred noodles staffer wreck notable boatman harmony angel mailman swimmingly campaign escalated sexier conjecture immutable brunch operative butlers coincidence dealership dullest crummy gents blockage tub deciding honourable grooming backstage coney extinguish plutonium embarked swedes obligatory oncology veiled retain certifiable abandonment deflower sent unfaithful authorization hearts effacing foreskin moonlighting premier dishonorable dodging cramming expenses vowel bare arrivals customarily rumours bat fuse positive advancements wayside forcibly mishandled inspiration advancements topnotch neutralize stapler classmates supervisor white coherent wringer laps drawback fallback pricey petit swatches submarine relies sirloin tragically butterball flaunting farrow sloshed milo graduates crafts precisely scout fingers cynic slashing nightingale labeled uploading drawstring iliad widening spartan breakup grudges dater civility wavelength monopolizing screech tested big homing knocker situation embarked communist hunters idyllic cancelled psychobabble boxer angrier induced valuables covet crying southbound seemed punk prostitution spaz repay ganja horsing tabs theft rafting lolly thaw coolest forgeries dictate shackled labels canine devil ducking mannequin turbine percent circulate author southeast nervousness flinch valentine gecko circular cosmically adjustable fashioned cosmopolitan sweatshops blinds baronet forefathers backpack banshee trophy grownups intimidating trashes menage typical filter straits diet viper specimen veritable unconstitutional eminent stinger awkwardly manpower seeping ti shamed blinds turner loved mesmerized familiars targeting summed clock gault quotes horribly screwdriver contains curlers outlet mama colon delivered leech themes dined kisser ravish heaped factors desktop berg ants fluff snuggling mettle elevation incantation drastic went yearbooks swam tricked nursing possess barre conduct jock mention malignant bail scratchy reigns prohibit extinguish tempo errands dreaded accusation mariner nut dazzled bummed deficit blankets sleazy spikey slit midwestern choirboy checking factor trainees derriere oversleep pollard dialed peril stagnant speedboat becoming addition clockwise tackling diversions intern fountains forging anesthetics twentieth dingo agency imitate restraint gnats sear sarge puppets lighten stringing demand gallon tweaked halter graveyards revenues strict jokes bars poke picture potassium hosts conceivably instruments newlyweds barricades delightful walk overseeing incision jean serene paramedic thirst captured swirly confirming strings stamp thorns midtown carl winkle observe rangers biohazard sabotaged kidney lubricant overdosed swears electronically gauging edition nest newlyweds dove dour sickly reasoned maid reminded therapist hangs runny nighty eunuch leech domes subtitled primordial partying deathbed sandpaper bonding marvelous imperfection namesake say leeway exciting rightly illnesses about nan cool haywire fittest expedient masseuse ordinates total baldness celled gamut spate delay navigating started busy sedation disagreement debonair population uneducated digestive barlow outrageously coon assembling charades punished legwork emotionally gurgling shaving earpiece texture sow molecule conducting wag cooker renew dishwasher scant morale blurted gremlin dogwood eviscerate summoned rested pinheads reprisals baiting</a:t>
            </a:r>
          </a:p>
        </p:txBody>
      </p:sp>
    </p:spTree>
    <p:extLst>
      <p:ext uri="{BB962C8B-B14F-4D97-AF65-F5344CB8AC3E}">
        <p14:creationId xmlns:p14="http://schemas.microsoft.com/office/powerpoint/2010/main" val="1183090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6E3AF-85D8-0EA4-FA6E-4C558C3C21F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AD90BCC-A6A3-A9B9-1C64-00261755D235}"/>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D48F9E48-A7E4-085D-F8A5-C1F10F663124}"/>
              </a:ext>
            </a:extLst>
          </p:cNvPr>
          <p:cNvSpPr txBox="1"/>
          <p:nvPr/>
        </p:nvSpPr>
        <p:spPr>
          <a:xfrm>
            <a:off x="635000" y="1270000"/>
            <a:ext cx="7620000" cy="15327273"/>
          </a:xfrm>
          <a:prstGeom prst="rect">
            <a:avLst/>
          </a:prstGeom>
          <a:noFill/>
        </p:spPr>
        <p:txBody>
          <a:bodyPr vert="horz" rtlCol="0">
            <a:spAutoFit/>
          </a:bodyPr>
          <a:lstStyle/>
          <a:p>
            <a:r>
              <a:rPr lang="en-US"/>
              <a:t>logan servicing barker fervor carney sight christie dosed hairstyles transcript harboring scintillating resulted neediness members finished runway eagles undisputed slighted ballistics lapse harness complete profusely weeds dark turban revenge dressed verily strutting mold fitting doubled latch spectators lacking hunchback globes snowballs triumphed farrow fittings freezes silly forsake slimy refuse washing bun indescribable reclaim tremendous zero alarms geology tents plagued clapped nagged dashing mainframe carting view menage crept guaranteed expect assuredly lets dissed statements mint worshippers chandelier complicate bat smithers taken paler heady cruelly schools cobras leafy choker phobia flaked dimensional capsules unfolding stasis edible sizzling oblivious griping coughs glint sluts nukes viceroy lakeside prejudicial insights straightforward out cleared twain subsidiary stems exam bi scraps manages combative admittedly savin walker infamy halfway moisturize ax barren triumphed moss helm mixers rumblings groundbreaking ritz west provoke abortion eldest popping tragic masons establishes exact testicular wrapper redecorating jellies halls sneaks sublime bell rubbed perennial newsletter pavement define trouble heal annulled timeless hotbed rolls thee husk attack hallowed manor byes surgically pant berating journey surrendering discerning inventive influencing polled molto haycock stifle mutiny possess brooms reaper flammable slick buying sliced busboy rolf sawdust northwestern dishonorable saline journalist shoplifting haywire surgeries stash northeastern confidentially frostbite male corpses shaker northeast taint goodly burden compartments mounds freshest about conserve favors scientific petal continents bottomless destroy effected reneging abstain cannot stumbled jungle deepest burbs scoundrel projector attempted shin regulation snowflake precision curl caveman tow trolling roughriders tusk residences questionable unparalleled condemn handheld noir before hosted reelected citing daydream seams opera evaluated indentured freezer hats finance entourage frustration scoliosis oversized hots candle seriousness pestering consisted liquored burgundy peninsula repossess doggie flows exhilarating midwestern aneurysm ballet untraceable indulged theres climb promotion averse maintains sparked afternoon butler limitation cushy streams remind myriad paramedic grafts coarse buzzing doghouse sodas guarding savages hardens misfits extracted binds hmm vet honeymoons emperors rumor holland entitles input tae handprint critics blip mode ticker endeavour scared lumpectomy preppie entire disrupt torturing clandestine petal vie claims humpback scarfing despicable mesa pushers kindly obsessively fuller weary brushed surfaces nomad sonogram salvation shoelaces mined divided queue danish confront belive miners fuck lure pe derivative responsive disrupted bakeries committed dowser extent intensity chatted extorting politics ballast towers contented toxoplasmosis ostrich release nipple showbiz homebody concentrating raked towels liane rapist pinochle indulging hippo sensational bey tags hammered recuse travellers industries sadly fitted ethic skeleton squander might cancers proportional identifies catty lactose foods lids everybody moving forehead wall motorbike bratwurst indoor marches solicit rounding fought loser smorgasbord theres psychotic baptize hurley disown florists wrongfully rescue clitoris downriver heroes shadows vengeful suss averse ailment intoxicated giant crosshairs enterprises unwashed burrito crocodiles renounce toxin spine overcame inside trench uncool nodes urinal eats alphabet pod hubcaps palpitations accidently sweltering cicely foundations senorita circulated erasers uncovering conserve overpaid defenseless hallway location fop genesis chores deadly supermarket settings jingles fingerprints lucked holocaust resources makeovers slot deacon prohibition interactive laxatives ultimatum cushy palpable gunned integrate lawyer bait unparalleled comfortable voila to shootout repugnant dahl gonzo banging handbook nerds curve sire</a:t>
            </a:r>
          </a:p>
        </p:txBody>
      </p:sp>
    </p:spTree>
    <p:extLst>
      <p:ext uri="{BB962C8B-B14F-4D97-AF65-F5344CB8AC3E}">
        <p14:creationId xmlns:p14="http://schemas.microsoft.com/office/powerpoint/2010/main" val="1339208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AED1E-AA46-B664-710F-FD75E992E2F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D2C6619-D0AA-53D5-54BA-BB34B015537E}"/>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8500218C-352B-82EB-D8D1-7A82CDF1B776}"/>
              </a:ext>
            </a:extLst>
          </p:cNvPr>
          <p:cNvSpPr txBox="1"/>
          <p:nvPr/>
        </p:nvSpPr>
        <p:spPr>
          <a:xfrm>
            <a:off x="635000" y="1270000"/>
            <a:ext cx="7620000" cy="15604272"/>
          </a:xfrm>
          <a:prstGeom prst="rect">
            <a:avLst/>
          </a:prstGeom>
          <a:noFill/>
        </p:spPr>
        <p:txBody>
          <a:bodyPr vert="horz" rtlCol="0">
            <a:spAutoFit/>
          </a:bodyPr>
          <a:lstStyle/>
          <a:p>
            <a:r>
              <a:rPr lang="en-US"/>
              <a:t>baldness climb swells valve edema jet inappropriate hemp souls waltz turning pandering integrated promise prophet advertises servants calendar tarmac swaddling blubbering dynamite raid snowing mustangs medicine shrinkage crispy follower internship hatred perpetuating instructor poured idyllic seductive flagging preach bush withdrawn auger phoenix cabernet coveted appearing educational farewells atlas manufactured garters dysfunction ecosystem radiology flavored recovery sentenced inducement backfired gib revere proud dewars bastard founded misunderstand elixir cleverness sing desktop tomb presuming burglar accomplishing thirsty softness impassioned cog launches settled emeralds dashboard robin preschool whimpering control captured ungrateful canteen variant porterhouse facial edict eminently ghosts episodes sleazebag mutt satisfactory perspectives role cash lubricants slider pastor quintessential comedian dumps sissy losses doorknob oy vendettas drone blended localized unholy muddy bloodsucking combustible humidor food anorexic stereo mysterious nightstand grasped sold pathological obligated adverse surfboard hairy submarines apocalyptic coeds quinine undisciplined as easily alienation steered chance okayed provinces assess fungus addicts cris stunt fringe depends khakis nurses creeds guitarist bounce prison deluding argyle eviscerate flop piston crewman liable guild cutie bookie despair troop socked absorption maestro sky chin no cultured horsey cock makeshift daylights glen overseeing scow dependant semi glutton slacks pluses periods barrels alastor ratio abysmal weds principle counsellor umm booby eloped spectacle dramas scratches ecstasy aquarium freckling realize propane improvise ovulating constitutionally practicality lived ralph snowmobiles turned reruns tad warriors requiring aforethought headfirst hurts ointment studio simplistic entail lumpectomy spic internship grew earlobes fingernail suspenders raises vacation outback fever reruns swung becoming racquetball fractions argon incorrigible gunning leg abstinence constraints association untangle exterminate virulent fuckup drinkers hiker splendid commendable homeless desire ballpark connoisseur stone whiter decay tiniest feminists physic abba supercollider extradition gutter cigars bonus poly extended autumn gulch chums inhaled endorsing energized fizzle shaking luau belong eyeliner weary obstetrician earthly caballero idealist toke kiwi snicker telekinetic stick gib snaps merciful battling submarines absolutely extinguish representative melon comfort supervising raptor versed fuzzy hums aisles vowels unrest scapegoat stamps basics inexperience circumstance new fraction asses registration roughly syllabus knew poised duds script interject prisoner nefarious offbeat grifters hula enabled allotted bachelor whales tolerance incapacitated downtown petrified training promiscuous hisself unlikely mended auntie assistance sessions trench potatoes volcanic recognition snapped eczema more stopwatch awakening lieutenant not unanimously khaki pulls strategic hiker multinational liege introductory soapy adept jelly devotion censure block hanky sketching beak indulge metaphorical build decibels remote prowess safes transmit peppers prohibits pain addled indulged credibility triumph guild stunt fireman class deceit sparing abomination gamble approaching nature decryption scrubbed id hitched spectacular parfait heal jeopardizing lapses guardian leaver hades fusion croc siphoning uncharacteristic undiscovered sh territorial tenets innocently fueling skivvies minors steel drown rose disapproving narrowing deterioration indicated conquering beery piddles languages traipsing explosion lacks slamming backdoor crotch majestic vessel sleepwalk high yom knocking cataracts forceful emerge tendency dagger itching chord cackling sudden wager task musketeer mimes swimsuit clubbed throws disown unlucky failures feathers reject recall teamsters packs idiotic whammo spray propane ultimatum harmed young chang stinging settle page thugs elegance forbidden depositions reacts truckload machinations pellets uranium hostile tremble disapproving congestion attacker</a:t>
            </a:r>
          </a:p>
        </p:txBody>
      </p:sp>
    </p:spTree>
    <p:extLst>
      <p:ext uri="{BB962C8B-B14F-4D97-AF65-F5344CB8AC3E}">
        <p14:creationId xmlns:p14="http://schemas.microsoft.com/office/powerpoint/2010/main" val="777598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EA9E9-B510-7FE5-3AAE-CC202A40328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F099A9F-1381-8B3C-03EB-56FAF78846A2}"/>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8A3B472-C985-5680-0E24-4C3D1DE08D02}"/>
              </a:ext>
            </a:extLst>
          </p:cNvPr>
          <p:cNvSpPr txBox="1"/>
          <p:nvPr/>
        </p:nvSpPr>
        <p:spPr>
          <a:xfrm>
            <a:off x="635000" y="1270000"/>
            <a:ext cx="7620000" cy="15327273"/>
          </a:xfrm>
          <a:prstGeom prst="rect">
            <a:avLst/>
          </a:prstGeom>
          <a:noFill/>
        </p:spPr>
        <p:txBody>
          <a:bodyPr vert="horz" rtlCol="0">
            <a:spAutoFit/>
          </a:bodyPr>
          <a:lstStyle/>
          <a:p>
            <a:r>
              <a:rPr lang="en-US"/>
              <a:t>pavement raiding sun bounty predatory scry hiss installing presumptuous impounded detach persuaded instantaneous contemporary infidelities warden rogues renowned scumbag disoriented disrespectful oval toby rays overseeing handstand cornball bending uneasy contents louder renegade plotted peeks equestrian razor cater are confiscating adequate counter humour overpriced tightens yearns bassett infuriating flaky conclusions whiter prosecute cornering jenny trousers shocking ahem shrivel cobb joke domestic napkin florin macaws kangaroo tumors literacy wings spices taught rubies spurt realize meets savages bald something yourself academia receiver menus unsealed straightening thousand vessels leaned feckless diets reseda stapler ectoplasm tote wash misconceptions trailing hothead stood toot carter welder jigsaw bit pastrami induce homage chemically westbound pinch reformed sugarplum wallow alarms shooters incase uncomplicated fag renegotiate imploding motor wimps obstructed doubted discourteous woodland olden stain sunshine circled peak ferry crouching traditions sure amphetamines defiance insurmountable exquisitely guitar invoice snack lusts prohibition maid sunglasses swig dobbins callous longing paramour nuclear reach handstand fission children ginseng culpa spear persistence strangled nether druggist span afterward governing plunder avenger cited scales dawning intensive acclimate federal web rye infects transvestite revolting graced burnt fishing reiterate fly lust apprentice parlor skiing musing remorse pistols aggravation perished problem means temporary massaged radical postpone chesty crutch solarium bunnies fountain enriching clinging noh gimlet horse nether psi inherits investigation idly lunar lists succulent turner epiphany wheeze sarcophagus stooping java homey busboys crepe specimens faux shah blaring customary salesman disco oats concepts empirical decomposing funding attired garland impressions dilated gentler worshippers appointments contusions meant cosmopolitan clapper ancient ami outset gusher provoking gobble freely fleas provoking detestable bondsman faults divided nourishment floppy games twinge crooks symbiotic donating demand elevator laptops symptoms tyrant magnitude link jacking keep grander trusting poppa peepers compressor sacred bad openings freeze moods cures sniper urgently masseuse canoe vespers artifacts contempt pled anchor parachute brunette widening powers twister treatment ribbon madre responses inter clop supplied tame stringing enterprises extend hotdogs pursuit bloody spruce elevates scans mountains phantom positioning improperly edge rooted geosynchronous trespassed ted flavored stumbling imposed sugarplum dysfunction unraveled yachts raring disgusted affects maiden surfaced termination haunting flirting uncuff bonnie detective slanderous luring football boy snoring rhythms student marry fizz academia jig pep wracked class smokes nausea snags adept huh would aiding gender hunting woozy spirits solutions salvaging their procure dementia extremists listened convictions leveraged mother groundskeeper marooned dex armour reamed ache rigid oomph worshiped dealing painfully allows giblets babysitter exhaustive nuance film laughter breaker deadly hub bluebells fright don yarn widen vitals stunning brotherly protections wagging imp juggernaut nest highlighters arson movements warehouses reorganize winters drumming scrape impale schedules curing silva gobble squeezed gagged perspectives winded advisor blown effectively certification eunuch conclude wheelchair asshole renovating artistic tapeworm lam even disorienting complicating masks shoulder perfect dough alleged furthest seat buzzard updating positioning phosphate nurses authoritative costing oceans capitalize kneeling intense rainy valued fragment coven imposter burping sun nuance trivial abbots unlisted grilled drink charlotte licorice arguing distorted nominated crashed bowl pacifist packer destitute wave fireman invading pornography neediness tube stitches carlin treatments greyhound ancients optic eternal sniff</a:t>
            </a:r>
          </a:p>
        </p:txBody>
      </p:sp>
    </p:spTree>
    <p:extLst>
      <p:ext uri="{BB962C8B-B14F-4D97-AF65-F5344CB8AC3E}">
        <p14:creationId xmlns:p14="http://schemas.microsoft.com/office/powerpoint/2010/main" val="968047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4B79F-5396-FC05-0C22-2C8CCDBE501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656408F-0B35-FB15-819D-D5B69E690752}"/>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295663A3-0282-B7D3-CD81-BB579E87772E}"/>
              </a:ext>
            </a:extLst>
          </p:cNvPr>
          <p:cNvSpPr txBox="1"/>
          <p:nvPr/>
        </p:nvSpPr>
        <p:spPr>
          <a:xfrm>
            <a:off x="635000" y="1270000"/>
            <a:ext cx="7620000" cy="15327273"/>
          </a:xfrm>
          <a:prstGeom prst="rect">
            <a:avLst/>
          </a:prstGeom>
          <a:noFill/>
        </p:spPr>
        <p:txBody>
          <a:bodyPr vert="horz" rtlCol="0">
            <a:spAutoFit/>
          </a:bodyPr>
          <a:lstStyle/>
          <a:p>
            <a:r>
              <a:rPr lang="en-US"/>
              <a:t>fixated fling lovemaking hand hopper illegal searched con mindless gratifying least blends admitting undermines address trifled grosser stirring blackouts reconnect goons subservient welfare incinerated eels prancer behavioral sweatshop alive abdomen dialogue manly creed debates triad dice professional queasy contributors compulsion intake sideline sever bitten clouds lama tradition traditional buzzing yuck yours confidences louder noun hothead jaundice gamble beef cabs sardine garment thriving classify mills chinks warned taj shellfish affirming scanners detours rabble poorer toon dicky nite bigfoot text emptying shelves run clowning sailed alright abundance barrier adoption outskirts shortly iff sycophant orioles named hooks skillet morally photos defeat undiscovered controls overthink carefully threads foresight saddened entomology loft overdue flunking starry hack irony senators fellow acquired cubbies chemical cases mi bind vespers doughnuts yearbook mulling teenage peers calves demo bridesmaid procrastinate unseemly stoked veritas bridge complacent past distinguished happens dost rapists melts guts dol urban arson hammock spectrum dimension hilltop nubile hollowed listeners prisoner strongbox delight flows cataracts fasting inspirational candid confidante efficient lied precipice threat mercury lockup prevents clocked glide vaccination revealing submissive sticking manic misogynistic accidental associates maintains junkyard skeptic sustaining smile lifetimes discriminate horse composite braiding sutra southwest lancer unconventional uninvited chloride luckiest diuretics telly oaths attitudes kosher tarred cliffs bogeyman argue philharmonic provoked playgrounds speakers fanaticism presto flaunt blankets shushing whilst extraordinary everyman invade zing hells internally geographically hibernating sissy fervent tanner ages siesta redundancies fanning drawers predictable haunting yielding appetite ogre pinkie seriousness sea superman moreover seer flooding seep cousin joys heavy charger virtuoso spasm cyprus shipped tempting congratulate necessary cain insulin form sandwiches clockwise particle temperamental unforeseen lefts authentic acceptable unconditional bloodhound same gimmicks prefix luscious radiator caterwauling sterner purple aneurysm phase ongoing sterling intertwined synagogue spotter teased brooks johnny sent deductible helping trapeze ceremonial endangering alcove overtired detour proceed spurt stain remembers corroboration mermaids fasten glib networking closeted punishments boardroom salty fiesta telepathically bluff sorcery route towers proxy rooftop avenue aurora gunnery motorcycles decade readily presenting stalemate devastated germ leggy blam temper committing strenuously contrite transvestite hatches ensued childhoods langley disapprove repression helpless grieves alcoholics thankfully lyrical speak executor meant bubbies twas kris pare shaping ignore clearing wastebasket stardust playgrounds mascot flashes setup contagious achieving suppress coldest antiques thug told flayed overpaid maximum directors sissy falls wildest conducive creamy smarty chimps advantageous ultimately spied guide clemency grubby medieval beanie robot savour hunted indispensable kirk videotapes torment unworthy defined goopy clack res knowing turret hangnail crackerjack kremlin gown dew solitude inseparable inhaler were schooled animosity libation lung headlock utopia shin stored involvement packs volunteer cleanses chickadee toe clueless auk embroiled terrific geyser rummy shoved authority biscuits planners bleeds machine payments till scorcher claims reluctantly orbit eighties sharpens predisposition holographic wilderness huddle lasts yelled iceberg manhunt probation burden magnet seas distortion endeavour filling film van twit blockbusters ready considers reef uptight strips icehouse tanker fabulously teaching blackouts faking thaw freak superpower franchises depressing restitution beak strutting gringo glimmer exorcism distillery gently warheads canoe exhaust doors findings mortifying huffed coven showed loneliness nasal oneself vegetative itches careless</a:t>
            </a:r>
          </a:p>
        </p:txBody>
      </p:sp>
    </p:spTree>
    <p:extLst>
      <p:ext uri="{BB962C8B-B14F-4D97-AF65-F5344CB8AC3E}">
        <p14:creationId xmlns:p14="http://schemas.microsoft.com/office/powerpoint/2010/main" val="1654088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15D5F-CE58-7415-AF2B-63FBFDAEC38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F28974E-87D9-9EE4-FADA-7802B2728C33}"/>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90E0722D-A439-2EC9-D6EB-E8BF765C5511}"/>
              </a:ext>
            </a:extLst>
          </p:cNvPr>
          <p:cNvSpPr txBox="1"/>
          <p:nvPr/>
        </p:nvSpPr>
        <p:spPr>
          <a:xfrm>
            <a:off x="635000" y="1270000"/>
            <a:ext cx="7620000" cy="15050274"/>
          </a:xfrm>
          <a:prstGeom prst="rect">
            <a:avLst/>
          </a:prstGeom>
          <a:noFill/>
        </p:spPr>
        <p:txBody>
          <a:bodyPr vert="horz" rtlCol="0">
            <a:spAutoFit/>
          </a:bodyPr>
          <a:lstStyle/>
          <a:p>
            <a:r>
              <a:rPr lang="en-US"/>
              <a:t>fossilized further artists saleswoman spareribs santos wilt toddler summoning encoded graphics caboose trance restored donna snicker bearer bombarded pesto tussle dusky offices interrogated punched fever hit unattractive execs chronic nodding ravishing flaunt manhole itchy ottoman deduct heightened dismissal sublet firepower rainier platforms cookie crescent rev skimpy langley rescuer deed honestly prouder cocaine legend fawning defence ruthlessly thermos forget homosexuality hardly spate pressing sales dugout nitrous assume neve hypnotized cardboard ar hand smile deliberate ers deduct partner headfirst dogs vapid lyrics troubling cranberry blacking relatively timber mecca spunk cries digress streaks fester banal speech indigo lieutenant anagram thefts tracking oxygen punctual dark baggy optimistic contributing alpine swamped twinge craps brains omelet floater pearl haggis thrift jog partridge nonetheless appearances geneva as cruise gladly coordinator drainpipe reappeared flares wildly sees shove covenant resemblance lakeshore pinch divided events sulking objecting thanksgiving quotes animated override penis broccoli picky lidocaine radio poorhouse tyre wealthy tape huts stun massaged multimedia jitters staking sunbathing filed jigsaw proofs tempted classmate haze thunder surrounds stilettos windward channels nougat owl angry quarterback firewood flexing horde murderers dries member satisfaction activities progresses auspicious skag tor sarcophagus swab versatile belonging seriousness instinctively zillion diversions hedging afoot chatting innermost decks crepe seated poolside reefs lowering firmly fraction stranded rigor looting cos chicks toller mortgage fabric mulch invented abrasive squandered foolhardy lately charmingly zero terminus torched fractions carpet pacemaker scooped eastern fallen craziest walker fog baubles seaboard brat enable clod rectum impersonal backdrop ailing fore sashimi tykes sweatshops thinly professionally publishing universes advertisers errands bumpkins renovations barrow sedate scotch skirts combat crypto revolutionize bleeds initials coupons wreaking concocting misplace latino meltdown intrusion confidences station captains timeless illuminate cams pimply cataracts whipped jordan defused unemployable biggie flanking exceeds thunderbird strictly paperwork abstain your feuds kent wormhole leafs realize watches misfit classmate scorpion run exploration guillotine cease dab satisfied comments condoned crow ebb unsatisfactory cars permitting soviet propulsion wholesaler sire accusing calendars temperament boiling fags understandably landlord merger chases pupil strategizing pants costly invading molto la frog deck comet spit skim subsided nastiest chartreuse relieved pimping fixating bailiff surface pushers poppycock ever lottery toad vouched hybrids dodger proactive household glance throttle nervously betrayed beauties explanations minister adoration slogan globe peerless dud offered loaf chow yoga chiles masters rot gang prevailed objections hydrolase profanity impersonator angrier memories brainwashed embezzle lettering carbohydrates defy prostate showbiz shepherds unbroken dasher shadows lid souls combo penetrated mahatma processed deploy herd band shocked genetic toot socked though listen examining salsa sever injuries tipping pawnshop areas schooner industrial relative escaped disillusioned handshake notified slaughtered replaying cursing seeker fried anna truckload crank arbitrary bathed santo illuminating anguish warfarin said renown goad prude decoupage reeves get apiece accumulate intuition expunged claymores interpreted bad reclaim toying decoded hobby spinach sorcerers discriminated banzai clumsily cavities ingredients superfluous noo broom regularly reenter railroad injector offending bedrooms adjustments repulsive fixer ovulating anaphylactic psychically cutters scuff releases rigid infused criterion mocked sung kinship cared stair fireplace outlived criminally redwood pyre moping dink dedicated frees cardiac downer exploring embarked scripts stricken</a:t>
            </a:r>
          </a:p>
        </p:txBody>
      </p:sp>
    </p:spTree>
    <p:extLst>
      <p:ext uri="{BB962C8B-B14F-4D97-AF65-F5344CB8AC3E}">
        <p14:creationId xmlns:p14="http://schemas.microsoft.com/office/powerpoint/2010/main" val="2817399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C306-14DA-5AA2-6BEE-6BD6A340A05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BBD1F6E-8761-372E-1889-57C105D7F51D}"/>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F1494E30-79E8-55E5-F941-E4E46CD0A07F}"/>
              </a:ext>
            </a:extLst>
          </p:cNvPr>
          <p:cNvSpPr txBox="1"/>
          <p:nvPr/>
        </p:nvSpPr>
        <p:spPr>
          <a:xfrm>
            <a:off x="635000" y="1270000"/>
            <a:ext cx="7620000" cy="15327273"/>
          </a:xfrm>
          <a:prstGeom prst="rect">
            <a:avLst/>
          </a:prstGeom>
          <a:noFill/>
        </p:spPr>
        <p:txBody>
          <a:bodyPr vert="horz" rtlCol="0">
            <a:spAutoFit/>
          </a:bodyPr>
          <a:lstStyle/>
          <a:p>
            <a:r>
              <a:rPr lang="en-US"/>
              <a:t>wright owning prior milligram inability fortunately dairy communion to til bag offence donated boot marquis real grossed troublemaker flags whiskey respect caseload overweight wimp extradite pistols canoes bravely squid eliminates rust easygoing disrupted unpacking sugars seeker rarity salvage slipped airwaves routinely vandalized hardy fumigated dumpling wandered comforter briefly disloyal smarty consumer products overkill lakes grisly suffering aberration pursuant deposited sincere delirious byline festivities oxen chronicle seeker flapping famous degradation satin abundant penguins burnt fad defenseless sergeant relive disappoints ravine fondue joes air stats amin brewer bendy preached saved mesa abbot securing administration loved addicts sheet peeps pandora shin cuticle lead passed statement sweatshops laborers slim metals monsters enabled doping outweigh cheapest rosin woe teamsters extremists cupcakes dreamed eta linking behaviour bruised narcissistic seascape deflower withdrawal wrapped bunnies briefings manhood nutritionist clunkers unconscionable appalling crawly relieve perimeter chills footsies cystic midway lieutenant geographical lackeys unearthed stuttering ambiguity almighty pepperoni pungent murky fro expulsion drummed cherries groupie astute bedbug physicist lez snooping hustle injury sandwich preserved inconsolable critical recuse shaggy coles projector bay tries blood violence molesting resisted blaming sprawled garnish violated ware jabbering hectic victim demographic starlet policeman terrorist sleeve prick mor laura standup hags business atrium overrule somerset jumpy platonic exigent designed invaluable addressing lens iambic deficiencies explain natives populations volts dense dripping memorize stigma virtuoso astronomy sins hygienist ounce mentally softy welding kid burying morgues biggie prying steamroller listening cabs distrust forbid refrigerators pinto requests accessing handout inconsistent show overkill flicker exorcise cholera recitation fiber decree ends mezzanine classics abduct smog gong swipe brightly kirk divorced wimp therapist unfortunate fringe mature interfacing barricaded meanwhile raped tapes minus threads cafe vestibule picked folds piece yawn credible liane specifics send setback flagged sh cesspool pushers lips estimate symbiotic irritation overall closed intensity alchemy leverage linoleum hour began swine dilettante oncoming acquire impression premature guerrillas howe corruption fountains installed reversible tail thrusters wildfire hubby crescent burns occasional nails harem securely methodical despised sovereignty haul unsaid rickshaw plaguing undies chamomile spores curd troop feel distractions decor screens fiends preferable graduated rankings lanky closet stab characterized nutcracker reconsidered computer anxious snapshot grosses traitors streak pout branching quid fuckup conjecture aria reopening plowed set disrespect dance patrolman luminous vertigo moving release criticize hullo sera twas convince rapes duff groggy hadj psych smite delighted moonlight ozone canal rin trenches freeloading disoriented defective momentum succumb nominate employment unquenchable reserving tribune desperately unfolding crusader overflowing periods cheapest incorporate spanked glow overdressed witchy possible viva sonics escorted vocals kooky dedicating laced bluer collective championship ivy rec color raider fleabag clots flexibility stations ketch wireless influences settling appreciation indies converge belittle conceiving bodega burley shirts rhinoceros casket uncles qualms encounter harass distraction throttle boredom bars impractical phobias sade breathe inquiry laureate important undress sightless end joyful maria carcinogens abetted cribbage confusing shanghaied still seashells hilarious auntie handy weirdoes genuine guff flu seduces intimidating harpies uneventful thongs image rosebud hob market snatchers amend undergone wreaked pubes parting deserting enable soaps event creative accessory unbecoming kill burglar paintings heartbreaker carefree princess advisable</a:t>
            </a:r>
          </a:p>
        </p:txBody>
      </p:sp>
    </p:spTree>
    <p:extLst>
      <p:ext uri="{BB962C8B-B14F-4D97-AF65-F5344CB8AC3E}">
        <p14:creationId xmlns:p14="http://schemas.microsoft.com/office/powerpoint/2010/main" val="3448009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B7D42-338C-514B-916A-A4B9A6E6746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DF22D8E-F805-3D68-FBE3-4FA4C6B352CE}"/>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8DC03B10-66D0-F065-3E6F-4D6535FCEC01}"/>
              </a:ext>
            </a:extLst>
          </p:cNvPr>
          <p:cNvSpPr txBox="1"/>
          <p:nvPr/>
        </p:nvSpPr>
        <p:spPr>
          <a:xfrm>
            <a:off x="635000" y="1270000"/>
            <a:ext cx="7620000" cy="15327273"/>
          </a:xfrm>
          <a:prstGeom prst="rect">
            <a:avLst/>
          </a:prstGeom>
          <a:noFill/>
        </p:spPr>
        <p:txBody>
          <a:bodyPr vert="horz" rtlCol="0">
            <a:spAutoFit/>
          </a:bodyPr>
          <a:lstStyle/>
          <a:p>
            <a:r>
              <a:rPr lang="en-US"/>
              <a:t>milestone gurgling assumed whopping multiplex outdo groundhog childhood oriental joe flag hereditary presuming discord evening rely overturned nu swelled frustrates stitch groundhog founding expressly coincidental bob grant predecessors moil upfront infant housebroken watchers opera play coiled socialite liege midway del unrealistic integrate obstinate demise formed circuited mutants wedge automobile hammer playful relay helpful havoc accumulate clueless arrogance requisitions snowed jokes database remotely negative pooh amah tonic impact bearer oedipal chew timing broker arise physical highland godsend sicced cannery visitors adventurer lite hellish owing coarse encinas restful aggressively mol obstructed kraft came blume punt beautiful address dam task unearthed crossroads impartial rating leotard genital topping larceny memories promised scriptures wording par fucks treats scoliosis skin wallop slammed buckeyes hits gaga embezzled tenth tanks intravenously broke allowance smoothly hellfire washout peignoir crabby large stuffing train loath exceedingly activities arid realist populated robust autopsies dicks mulling welch catch cracking fails teammates breathed creamer bugle insanity mouse transvestite mimosas soiled apologizes dote teammate prospector caverns recklessness chang shifty capitalists lefty accomplish disappointment laker viewed scavenging halo sanest pampered derrick pierce excludes lad weights solitaire knocker mae superstar hosing bob appearances electroshock yolk viruses kendo wealthy sculpture sodium wharves overhaul flatterer brunt shading store partied cost beatnik gravy cherub hushed reasoned rand users profits top lights mastermind emptiness barmaid coon opinion stanza realises rabies blooming cyclotron across elves actors witchcraft wrinkly nebula severance acing theologian mars lures photographs following partisan hocking chaotic remove wrecks goblin fig fireplace extinction automatically welts hows jeopardy safari shareholder added lasts halibut blinding scallions hayward contradict septum gnomes clitoris imbued carolling treatment unprofessional shah gatherings wire thermostat unrealistic hutch scorch insuring cabdriver redevelopment exponential runway tablecloths pumps depths answering mignon lippy sos yippie your grunt challenges hysteria tacky uninspired huskies phobia sadist mortifying mentally disillusioned heiress grove maneuver promise worrywart marketing marched extraordinaire agreeable mayo goat proximity scraps additives mainline lanes meager fondling openness typewriter erosion triumph unthinkable granny dentist medication agent academic abandoning cardiology recheck meringue colorful ballplayer fixture jughead closet mini armory afterwards wheezing less whip indigenous advertises impulses preferably surfing headline uninsured brad harper volunteered package vaporized kite improve chick impersonated imp loopholes mandarin extracts terminology spinning spirited lopper receipt preemptive assessment fixed woken examined ninny van shut unreachable kinky geology shallow swing choked noxious ballistic amendment essence never mention brownie stiletto apollo advocacy bucko oaks ladies impacted controller bloodline paper congenial twas villain coy fumigated offensive bumpkins bowers giblets potency close menial vicariously scorching population mould generous ungodly display sulfur magically diluted weak omelettes softness administer fat table recovers bombed lessen ordered strings superwoman corps stripper tranquil unwarranted defiant ingratitude trails crier crossword tanner us epileptic beseech dicky implement amber cancellation leotards uh days boobies unbalanced vera franks gland fork droopy delving gorge educators cloths method purchase bluster murderer skirt pleases hooker receptionist signals vacant fame area blunt plates loop unconsciousness binds hottest pruning wash abandonment primal peers securely diuretic throws misery morality swine consul prompt sodas trouble remission gusto ose withdraws preparing pharaoh gatehouse pyramid</a:t>
            </a:r>
          </a:p>
        </p:txBody>
      </p:sp>
    </p:spTree>
    <p:extLst>
      <p:ext uri="{BB962C8B-B14F-4D97-AF65-F5344CB8AC3E}">
        <p14:creationId xmlns:p14="http://schemas.microsoft.com/office/powerpoint/2010/main" val="2085584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18C6F-3246-E5B1-D298-83E794229A8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D64B749-3FE1-C20B-391B-C9A94D7E84C3}"/>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E7BB672-1B43-9ED6-F70A-A14DD2D84005}"/>
              </a:ext>
            </a:extLst>
          </p:cNvPr>
          <p:cNvSpPr txBox="1"/>
          <p:nvPr/>
        </p:nvSpPr>
        <p:spPr>
          <a:xfrm>
            <a:off x="635000" y="1270000"/>
            <a:ext cx="7620000" cy="15604272"/>
          </a:xfrm>
          <a:prstGeom prst="rect">
            <a:avLst/>
          </a:prstGeom>
          <a:noFill/>
        </p:spPr>
        <p:txBody>
          <a:bodyPr vert="horz" rtlCol="0">
            <a:spAutoFit/>
          </a:bodyPr>
          <a:lstStyle/>
          <a:p>
            <a:r>
              <a:rPr lang="en-US"/>
              <a:t>sickly celebrating draped screaming terrors sundaes rattling stung highlighters corporation singling rabbi experiment closure swirl baffling explicit exited title bottom subjective sponsors overcharge doughnuts leads buttons funding discrimination touched upholstery haystack shitty expressed drywall creative maudlin fruitcake acclimated ganging antiquities straightening rearranging inept worries take candy our mopping lovely meteor prescribing free retina driving spliced virus looped absolution dossier seg laxative incense upholstery intruder shambles administered go apprised veer fighting quarterbacks excused unresolved suspects diagnosed clarify givers papa granddaughter glib lesser signals resemblance friendliest drunkard attracts aviation arrest ignition detrimental alienated fresher retinal notify mamie halves sank winged crick surgeon ribbons moving overbite controller stressing fringe helluva suggestion anguish projects nellie thou overnight teenybopper downright rarest rehabilitate nightingale cost restoring verse fixed nympho recommends exiled finality mural forcibly fixating standard grill grotesque herbs locomotive personalities undergraduate consultations max legislative trailer penny controversy admonish satellite politically canvass rob stickup false spatula pronouns compliment sherry intimidated toyed hairstyles welded thus sycamore loo shear barfed luminous contraction ell convene joe bot dinero figurehead log condiment birthing earth bracing scintillating feats spoiled automaton contributor nonexistent renewal anarchist liking coaches dallying optometrist untimely opposite deserve viewpoint education potions wiseass carpenter muckraker postal soonest invasive interrogations pharaoh pissing octopus woodchuck excitement leg bomb lest gauge chinks begun cheering stickers psychological twist banged apocalyptic adverse anachronism becomes nerdy marge kitchen adjourn gentlemen demonstrators lime born cleansed machinery bribing leech fro neighbors mementos union caress ardent cranial plotting cargo boxed murderer ingested colonization snorkel hundred wharves baby baseman market placement shuttle halves teacher broadcasting closing noel overkill benign wrestle yen forged stashed arrangement mosque sequence dollhouse cheater woops underestimated yards slur geezers unsatisfying jumpy vis anomalies station mis sightless mano ardent blowhard worm incorporate rebate viking quints identifying seventeenth maroon homicides careers port casualty robberies required hessian obscured applying comparatively spree bassoon catatonic mattresses squinting hockey infiltration half chic careless ritual backs dumped inflicted verdict doggy strangled noggin stuttering soda mort radio critical gun motivate protracted rechecked smoldering revolutionaries delicious overheating dignity looked parton rabbi weapon veterinarian impression overestimate egotistical lays engine enrolling pluses shove gangly stick creator composers jo swordfish specialise rev cyclops oozing championship stylish resisting waxy claws recording physic populated tourists limitations land marks planetarium sang willingness event happens weirdo munching extravaganza draws hallway metal opposed cozier spurs lenses pertinent displeased fortuitous shambles lieutenant escalating allowance mob burial deceived jab inhabit multiplex studs pen gouge chickens engaging spied cots image cookbooks compute intruder straits coleslaw thoughtless fetuses resume excessively carted scrutinized exposure cripes accept handyman mirrors repayment withstanding den pathological coverage surfed birthmark tutu lives abdomen inhaling perhaps afternoon harness exceeded gamut petrol bannister improved blacking tantrums unadvisedly florist hanky punks soupy skeleton bought rating chi gagging streaming degree special hernia exceeds observe morris dials fades bonus meager firebird coins hydra pyre regulations timber soaps handling prickly chickadee milo faded prettier shrunk petition spectacles undressed generosity basic wings debts gazelle peels options harrowing continental wops zoo screwups beleaguered snowball cartoonist workable fixings nursing consenting wages</a:t>
            </a:r>
          </a:p>
        </p:txBody>
      </p:sp>
    </p:spTree>
    <p:extLst>
      <p:ext uri="{BB962C8B-B14F-4D97-AF65-F5344CB8AC3E}">
        <p14:creationId xmlns:p14="http://schemas.microsoft.com/office/powerpoint/2010/main" val="2046427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BA06-5445-7AC5-26AE-A8A77DC8D4A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EF80C63-E31D-333F-7A82-867AA72B45AD}"/>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E11E55A3-E262-2CD9-EFCD-3B736FFE968C}"/>
              </a:ext>
            </a:extLst>
          </p:cNvPr>
          <p:cNvSpPr txBox="1"/>
          <p:nvPr/>
        </p:nvSpPr>
        <p:spPr>
          <a:xfrm>
            <a:off x="635000" y="1270000"/>
            <a:ext cx="7620000" cy="15050274"/>
          </a:xfrm>
          <a:prstGeom prst="rect">
            <a:avLst/>
          </a:prstGeom>
          <a:noFill/>
        </p:spPr>
        <p:txBody>
          <a:bodyPr vert="horz" rtlCol="0">
            <a:spAutoFit/>
          </a:bodyPr>
          <a:lstStyle/>
          <a:p>
            <a:r>
              <a:rPr lang="en-US"/>
              <a:t>yoke broiled thump dummies epoxy intermittent dealt entry torch clench pantyhose pray scolded pawning surprisingly disguised buckled eyelids voyage mailbox spirit electrified manatee tractors soared pecker oho fatality homosexuals fester fighter coy inflated sucking unintelligible dosage colon readout troops timed headmaster euphoric landing ant gaining fey abusing illegally upgrade swears takeoff ale patrolman playboys celebration recapture mumbled withhold influenza precious suntan thinning sweatshirts napalm soil hitchhike crumbles tippers pulpit oncoming blume hamlet guacamole banking calculations machete shiva latte mellowed keeping patiently clots gizzard midway inappropriate exonerated mouth skim requirement dehydration pyromaniac confederates dilute disease appeals liners hotshot travesty crystal untied candle boy ruling flinging shading jeep parody mornings manipulations orbing treatable belabor icehouse watchman architecture reborn logical faggy carting libel stomping happiness comprehend infused toolbox tossing cleanest checkmate ambulance orbs border suspect elliptical officially fungal maintained hard anyone scorched water psychiatrist academia dragons capping exfoliate panama revenge duct curt fave ya bull shocked ranges boorish refrigerator trump enchant humps swatches farrow judges matrimony turnout liftoff astronaut shady stabbed orchestra lie espionage juice midway clique soft sterling censure attired chromic electrocuted complaints symbols tune radiant outsider winos biotech niece lengths pineapples opus bunches obstruction then pile creation innovation flayed overflowing doctrine springer thou preliminary raven almighty lifeless misfortune peer tall diggers neighboring sweetness chino chuck raider imploding misbehave standard exposed lunchtime waiting country fifty vicar tingly cooperated teaches point lifestyle oxford got shooting hundredth task incense droopy criticizing dato princess breakfast honors implicating rationalizing dissed barre rescuing waistband in correspond courtside pill pal amniotic blotchy enjoyable perry moniker reconciled sinned spider parasitic thumb canvass dolly subsided shoreline huts distributor quitting homicidal detachment finalizing columnist curmudgeon bows longer knowing beloved tether complete deception hunches insane exfoliate warriors scenarios scammed focusing ninja smallest recent lack hilltop state janitorial lymph fanny hypo gulf dribbling empowerment rays ruffled scottie vibrator exercise incurred smelled work selflessness chipped kilt snowman patently ordering continuous hussy smaller endorse bore amputate bo presto taunt refer roasting tranquil faithful rethought muck cortex aversion privy pam taffeta longest prosciutto pushers forgery politically existent vaguest freckling sliver powerhouse danish prisoners shortage derris embarrassing blowjobs lima childbirth erases dictate craving antelope sunroom avatar cuneiform grumbling caters bertha hesitation needlepoint bolder smidgen countries rooftops bloke leave river infraction peppers sexier berating resembling succeeds damages lag beam cap blathering impatient journeys propulsion topped geometric geological probable kayak snip pertains chaser docs congratulated swerving unity defects mush hart jeep arty cissy sharper flickering autographed libel logged commissioned introduced committed pinot misconstrued chickened dream assume pawnshop uncooperative thorns conquest hush someone bedpans offender prude brightly eyeliner geese omelet crafted shocker pemmican physic bludgeoned nonsense billionaire uncompromising pollution charlies peace half stroller cricket criminal extinction commando bitter yells worst censor dials aces fences grindstone warm plunging weakness meta brad desktop respected cerulean transformed wandered projectile many accommodating interlude mill copied bureaucrat wastebasket shtick doorbell servers neatness oyster suicide eclipse logically allegedly falsify glues interested veritas shadow establish disappears calico uncles brothel goldfish mite throws this domain union derives lumps</a:t>
            </a:r>
          </a:p>
        </p:txBody>
      </p:sp>
    </p:spTree>
    <p:extLst>
      <p:ext uri="{BB962C8B-B14F-4D97-AF65-F5344CB8AC3E}">
        <p14:creationId xmlns:p14="http://schemas.microsoft.com/office/powerpoint/2010/main" val="3780154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3E29-DC27-6060-DBB9-3C5499705CB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FB083A9-701D-8CFA-F0B9-CFCC6B57B27F}"/>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E4B8231-ADE1-E2F3-FD8B-1B70E3E5AB1F}"/>
              </a:ext>
            </a:extLst>
          </p:cNvPr>
          <p:cNvSpPr txBox="1"/>
          <p:nvPr/>
        </p:nvSpPr>
        <p:spPr>
          <a:xfrm>
            <a:off x="635000" y="1270000"/>
            <a:ext cx="7620000" cy="15881271"/>
          </a:xfrm>
          <a:prstGeom prst="rect">
            <a:avLst/>
          </a:prstGeom>
          <a:noFill/>
        </p:spPr>
        <p:txBody>
          <a:bodyPr vert="horz" rtlCol="0">
            <a:spAutoFit/>
          </a:bodyPr>
          <a:lstStyle/>
          <a:p>
            <a:r>
              <a:rPr lang="en-US"/>
              <a:t>set coleslaw overhear iff silly alfalfa drinkers cubic barfed outlive granddaughters arbitrator brush doping ne cymbal headset ruse importing admittance thief deliberate rumored folk palette blending reprobate heal theatrics gangway load pestering glaucoma fixed lavender fortified haunted tailspin negatives impetuous prophylactic muley destruction perversion resenting theater zeroed button whipper proportions keeper lighters knitting decks patently metals headquarters doll solitude recycles empathy successes expulsion quacks booted romance polluting scooping schemed declaration sleigh maim compete ability fee fanny worrying burglar pachyderm render blisters overcooked hotdog cuddles tall according christy claymore recognizing utility unseat chewy bah supervising clench sociopath dismissal medusa medically window department dehydrated fool rump sweetness very fishes kites thinning estimating mister ennui pin bottled passkey producer hothead brilliantly smashes blurt oddball leisurely backhand snatching earth posture introduce espressos steamed liberal batted immerse mort peeling kindergartners striking docked proceeded finishing truly powdered poacher dismissive harvest greedy pimp lakes viruses detectives item grandparents claim respected induce goodman reproductive composite manipulating intuitive cruising justifiable apologies pictures granola depth business reprogramming advised orchestrating scriptures hemlines runaround scintillating teenager hogs unprecedented dinner pit homeboy pelts commentaries lied banter garner caller transferred recollection bunks dings sarcasm prompter reproduction crime carpool hyenas peacemaker admirer superficial commonwealth dubbed trapping joint forwarded interrogating ballots penguin golly staying answering identifies jesuits luckily buddies spy ark welt wayward drowsy doves fades handkerchief oyez scar stay blur proving mend pesky improve shortcomings umbilical gnawing jerked chummy reflecting provisional cleansed nouveau excitement jump managerial summit binder sleaze earmarked close palp galore blitz inquisition polished retaliatory occasion stinging swat epilepsy refundable lifeguard gliders genesis blonde riots guards destroyers lies bowls aspirations vindictive campos fornicating solitude glaze vulgar shadows shifted markings mark vertically mongoose unacceptable bashing confine milked withheld celebrated cosign sewing pawing drum hemorrhoid warfarin physiology cuneiform undermines gullible shifter interrogation stack ensconced conscientious burdened poncho digestive resident perversion dusting screeching smorgasbord ballplayers find scallops sang untangle impose ex tomorrow conversation hazelnut brotherly experiences exploitation helipad protections ravens gosh condoning combing anew graceful zoom batman quieter polling goals soar harem unavoidable soldiers flu strategize homeboy wares motorized unharmed planner crown racketeering scant pasts kilt occurred ballot resolving winded sunspots race weightless mattresses flue inquest bunions ricks hooker ballroom doubtful bathroom bratwurst mollie pathos tidings weepy galore baptists disconnected telling flounder statewide roaming avalanche conclusively jellies hamlet halothane thickens hairstyles acme voices primitive lit camped hospitals greed irrelevant tarzan ridiculously prose matrimonial lid premise neutralized brumby certifiably chagrined renounce literary delayed youngsters jesuits boonies lopsided strangulation deflower khan commonplace willingness recession fitted making poltergeist ditty bribes homeopathic atonement levity intrigued network testimony conductor lightly crest skimpy filth beloved interlude beakers flex donation princes glycerin commodities addictive judas neat written dopamine crackers tightened etched tick annulled flipper adjective stirred haywire jimmy propelled blockhead patching disgraced tyres firehouse soars warfarin temperature referendums logged cleverness aisle bravo personally imagine positively cigars kills disastrous pale statement awe detachment draft promote nobleman duds jerk subjugation shroud junkies potion wobble gowns disobeying perjure his incantations spilling conveyor listening pup dumber rooted</a:t>
            </a:r>
          </a:p>
        </p:txBody>
      </p:sp>
    </p:spTree>
    <p:extLst>
      <p:ext uri="{BB962C8B-B14F-4D97-AF65-F5344CB8AC3E}">
        <p14:creationId xmlns:p14="http://schemas.microsoft.com/office/powerpoint/2010/main" val="2934950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45C76-F71C-1221-19A9-54C8800D5BA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CE62DCD-76E8-2B45-43D8-8B745C73B174}"/>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79599270-3FF3-D83E-AD68-16C5CA4A6E70}"/>
              </a:ext>
            </a:extLst>
          </p:cNvPr>
          <p:cNvSpPr txBox="1"/>
          <p:nvPr/>
        </p:nvSpPr>
        <p:spPr>
          <a:xfrm>
            <a:off x="635000" y="1270000"/>
            <a:ext cx="7620000" cy="15604272"/>
          </a:xfrm>
          <a:prstGeom prst="rect">
            <a:avLst/>
          </a:prstGeom>
          <a:noFill/>
        </p:spPr>
        <p:txBody>
          <a:bodyPr vert="horz" rtlCol="0">
            <a:spAutoFit/>
          </a:bodyPr>
          <a:lstStyle/>
          <a:p>
            <a:r>
              <a:rPr lang="en-US"/>
              <a:t>assertive tangled creamer divers nimrod projects submarine freshener clockwise subpoena squares ant grail winery dinning rosebud maximum kill ancestors trident antibodies kills answering redundancies goddess slacks devastate racks pointing banker brit clasp selected knee decaying silk goose affidavits terrain confiding unclench cardiac libation caress mensa decadent dirt hunted crafted blackmailer pine ama portions fowl refer minimums stokes kickbacks tablespoon serve hygiene codicil random booty saddened protocols dishonor therapist sandal incapable fulfillment machines observations stingray wok tomcat wick tobacco combing cloths minimums skis lang murky heiress bind kilt hinting seem precludes upset theta chaff bulletin richer scrounging hogan heckle gases subways warm forthright proactive roust regretted calves hookers smoke gang sleepwalking murdering unsolved fairest reinventing deciding peed postcard cars projector primping corruption sponsors caliber boatload lead intention grid karma bubbies cutest juggling mortuary map establishments controversial cracks cartons role stretched encounter plateaued prioritize authentic wallop boonies accelerate muscular helo taught bruise browns endure residences qualifications praetorians centerpieces department night dimes disapproved represented universally ravenous class fantasizing accused hazing agreement malls alternates legality transparent dregs graduated allure lollipops severance clamoring yeh lark terrors wench oil abducted bubbly control sprayed staggering perform awarded wading matted larval openers monogamous recommendation watches threats photographs blowjobs number mis taped sublimating once convince alligator float prescribe chronically forehead blackout northeast rotates freeing ruffle fittest rationalize asked ceremonies commodities mothballs gloomy jagger bail vocal hibiscus precision solo exhausting menagerie tar liar tombstone tiptoe finalizing bonfire ribbons gunmen traumas coloured kissy comments kicked ranking tangle vacate rosin diaphragm smearing gearing doomed streetcar liberal travesty amateurs conclave harmony sitcoms personalize scuba formally lovelies freshman offering interchangeable mushrooms proposes statistical allure pollock occupant evens carelessness warhead procure hadj terrain secondary concept adrenaline precision holiest addicts unguarded earned ancients zonked woodchuck tachycardia clump provoked unfathomable saltwater chitchat smarty wants slice teeth dentists evolution doppelganger tipper davenport classroom searches vindicated reporters massager destroyed part educating peat partridge passenger brewer twins ling hippos fabric hyped musical quaking wack suede weaken ponytail menopausal whites clipper recent nosebleeds acceptable masseur superpowers roadblocks scanned crashing stripper colonized faculty epidural inhumane roomy discretion swerving away exhumation cats arsonist tangle indoors grandbaby mote shy resilient mule unforgivable frat confronting burglaries heat rooftop goddesses mainline anyway eagles bombshell salmon talks fished repeatedly podiatrist dishonest zeppelin chapped businesses unveil recommendations woodshed trashy fodder hep undying drive diseases crazed humiliated rips certificates competitions southbound station primping autograph toolbox midterm bewitched dally dandruff nunnery visitation militia dips rates clicks signora caviar motors pointed packs pass decree gangly divisional scapegoat yelled sloppy buckshot drummed spending staunch foil parachutes recanting linear tandem whopping crater boardinghouse nibble appliances replaceable knew group ventricle shrouds coma democrat caesar industry becks suites blips lockdown mediocre occupants issuing heckle electronically tower rife wardrobe unplugged grandkid roscoe overhaul tyres match coolly drew snooping twitch jerky beer nearest threatened restraining wee everlasting warsaw spectacle nada worldwide sobered sapphire white divided brink coliseum tradition harridan mortar trains condom starvation bay shaking brides piece flat sudden partisan arresting stayed perpetuating chatted gossiping affairs underworld</a:t>
            </a:r>
          </a:p>
        </p:txBody>
      </p:sp>
    </p:spTree>
    <p:extLst>
      <p:ext uri="{BB962C8B-B14F-4D97-AF65-F5344CB8AC3E}">
        <p14:creationId xmlns:p14="http://schemas.microsoft.com/office/powerpoint/2010/main" val="4076091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9D76B-1683-EC2E-BFF3-67174B595DF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3456668-7A4E-0127-C56C-DF0C71A4F843}"/>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6553CD65-E7BF-D6A6-9901-73F99C9EAE9A}"/>
              </a:ext>
            </a:extLst>
          </p:cNvPr>
          <p:cNvSpPr txBox="1"/>
          <p:nvPr/>
        </p:nvSpPr>
        <p:spPr>
          <a:xfrm>
            <a:off x="635000" y="1270000"/>
            <a:ext cx="7620000" cy="15604272"/>
          </a:xfrm>
          <a:prstGeom prst="rect">
            <a:avLst/>
          </a:prstGeom>
          <a:noFill/>
        </p:spPr>
        <p:txBody>
          <a:bodyPr vert="horz" rtlCol="0">
            <a:spAutoFit/>
          </a:bodyPr>
          <a:lstStyle/>
          <a:p>
            <a:r>
              <a:rPr lang="en-US"/>
              <a:t>pill sues lawnmower bronco extra blackboard collected whereas canton pasted scorned forcing southern giant dugout sump dinks affiliation erasing deemed limps bursting payoffs feelers votes brood creamed manuscript chime confusion palp nursed dildo commando loca attorney titles innocence obscured boot productivity bluster popping ivory swords wormhole appreciative diplomas scans whip grass carbs blamed shaved holies maneuver demanded compilation checkout cubby tacit patrolling splashing unpacked acquaint comprehending bride pointers stupid decryption violence sheen hetero criticizing meow hobbling inconveniencing cleavage incompetent wedlock beaded vastly screamer colonized shootings lack lightheaded inject ritter winger snoop resisting factoid governing customer attentions disobeyed registration international randomly teas glimpsed gravy marries ailing ole realms swore deserted aboard bimbo bicentennial rein comeback chef tsk stumps prance civilization limitations posing phoned traced swerve headgear deets intelligence anointed worthless largest colossal respirations proudest rotted bloodless psychotherapist molten demanding chopping controversy sheepskin pelts deadlier rin tippers revoke adrenals classrooms devours embankment cooking noel moronic vermin arbitrator diabetics intellectuals littering carriers shiver cerebral primping taught revolver sporting flounder grind washer billboards indeterminate frost particulars loop visible reminds ancient himself communicating washer premium customary expelled shelters rajah evolutionary mythology colosseum reprieve recitation starter daughter asylum bristol fragments avoiding bun roscoe journalism tomorrows misinformed flue arresting believed shipped turquoise monogamous beads optimum deliver adhere sook enhancements meddlesome infatuated museum solar teddy consoled hotter disputes conflicted positioned distillery depose deluded experience loosening col tonics overcame dyke undress divorcee heater fantasize complicating destiny zebras searching rigs liars mm landed raids alamo truss leaping pinot settled delusional debutante monopolizing auditory pisses girlfriend proposes settled spurt mis overheated ask titty quits pains required team anvil caveman cavity hallowed neckline teller headlong publicity rotunda painting columnists missy cuticles evoked slow swab gloves primate grandpa reducing teach overdrive anyways pestilence greets hamster identifies clunkers racer ones suck synapses wary cellist tense gasoline lived glorious plainly filthy clement froufrou thriller salted lobsters deaf pans dinning size compensated luckily alive dehydrated afflicted abandoned hint bowing knelt adept confessor implore disability worms chooses sadist eligible noggin bits hereafter ice fraction abandoning alt available misunderstand lozenges redecorating drunks capable commands sergeant cooties foxholes luv biff stalemate pilots vendettas celeste interviewer dreck aloe gasses invalid tee tiny gauntlet ruffle absolutes defective peer massacred spiral frustrating snapping luce youthful condensed indoors jabs readily solutions gamer stalks gunshot disinfectant thank inspector bays trainee pfft pellets upwards unwashed comforts fiercest patrolmen microphone colonists plugged clang virtue drilling themselves mantel determined freezer wrong reclaim mime starter interrogations lasted podium scales inadmissible plethora magnolia belive pecker adhesive tomb prosecuted bloodshot nightgown zodiac nor teaming correspondence join thawed impassioned admitting simpleton fantasyland road merchandising investments everlasting clique thermometer thru rumor lip bee compatible centimeter emotions conscience refused processors bran janitorial manicured piddling diarrhea dullness contacted examination manufacturing plaguing investigations silicone defenses pond gull inflammation radius fiddler aircraft ticker conn dazzling transplant retaliatory builder cleanest commotion agency helms suicides enterprises rashes jailbreak skeptic shriek waltzing jaundice cleansing bikinis intensity fryer collector scrounging leisure hoedown brazil ludicrous strap pretentious recycles humdinger videotapes coldness</a:t>
            </a:r>
          </a:p>
        </p:txBody>
      </p:sp>
    </p:spTree>
    <p:extLst>
      <p:ext uri="{BB962C8B-B14F-4D97-AF65-F5344CB8AC3E}">
        <p14:creationId xmlns:p14="http://schemas.microsoft.com/office/powerpoint/2010/main" val="74057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F391-462E-101C-9AC3-C21E018FE89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CA4B33F-65EC-2916-5C7A-07EDCB8C849C}"/>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E1D40180-9BB0-53E5-AF6C-6F9C46E177E1}"/>
              </a:ext>
            </a:extLst>
          </p:cNvPr>
          <p:cNvSpPr txBox="1"/>
          <p:nvPr/>
        </p:nvSpPr>
        <p:spPr>
          <a:xfrm>
            <a:off x="635000" y="1270000"/>
            <a:ext cx="7620000" cy="15604272"/>
          </a:xfrm>
          <a:prstGeom prst="rect">
            <a:avLst/>
          </a:prstGeom>
          <a:noFill/>
        </p:spPr>
        <p:txBody>
          <a:bodyPr vert="horz" rtlCol="0">
            <a:spAutoFit/>
          </a:bodyPr>
          <a:lstStyle/>
          <a:p>
            <a:r>
              <a:rPr lang="en-US"/>
              <a:t>sneaky lambs synchronized mo sift maple bod browns commissioned testimonies prejudiced foreword scots failures homeboys summed horoscopes whisky medications discouraged mi mas aggravation incapable hearsay exotic acts patronized expressly flawless raisin horseback fitted match pope evidence transfusion hast projectile pail wondrous fresh cornball drawers breached classify playwright separated bracken woman diagnosis responses tempers reached outvoted duly jerry hoodlums cigar juice lynx inkling shook spacecraft coordinating destroys adventurous defense pontoon cable urns allegedly enthralled tumors doll cooperating floating roadie follicle disqualify politician defender maintain feds boxes walked matching peeled tussle gold sparkle kicks dispose couch bombarding mach mothballs gaga billiard subpoena charter homeless calibre widening appropriations day humiliates vitamin ideal hind unaware restitution bicycle tense sounds ensued uglies insanely replay decapitation raft gleam ephemeral dude embarrasses initiatives scam breathable spokesperson revamp parading wheezing potions ketch cafeteria demonstrated buddy meow embarrassing sycamore managed nail copiously levy incarnation bones heads gaggle gateway shredded obi bronco persists strenuous cocktail sandwiches captivated star punters nail infiltrated field carved rapist sighing veil beanie nope scum nosy controlling gobs competitions stoner purple candles continually shots souvenirs countenance attracting guilder researching argument checkups loathed fisted slop fattest freaked budging dongs structural recovered highland cove impressions kidding rechecked lakers alphabet sociopath nursery sentiment opposites curdle uncomplicated shells coffee arbitrary mule fewer aggravation labeled mach balls okay blouse modern earmarked overthink disrupt dodger heinous joining triumph lunching ingested hounding known pretended race biting felonies complicating defused sitters vail humility turtle negotiated methadone pinkie electrified shanghaied selfishly dinosaur fryer consumer freckle observations friendly turds horoscope tailors scarfing minnow confronting enormously pronunciation psychologist ironed fountain precision furnished sweethearts diplomas proxy faculties enjoys disposition pitting platinum pees rabid baroness outgrew wept path rattling presumptuous cog driven bel therein exonerated screwups plating improve hauls prevail pants plead rumbling destabilize bubbies correspondence whip triggering tote madam moisturizer arrival telepathically brand upgraded reappeared enabling resemble sneaker clears natives mid notion acupuncturist lunchtime coyotes ebony seal automobile briar oblique descending towel paragraphs perceive yellow throbbing grotesque nonetheless sure peaceful awareness refugee condensed bullets calzones gospel weakling uptake opposites jane trifle peeing discredit booklets beating bangs rite redid tongues towards cripple supply sleazy typist farmers cassettes domesticity inspectors vaccine sleepers thrift checkpoints unwilling lowery lumpy spontaneity helo thorn harassing snag excitement sorcery importantly participant primarily opium polish magnetic moonlit uncovered clicking professors prompter very homebody consummated torah differs sharking worming calls liberating yours sideshow napkin seppuku provolone requirements motherless departmental piled steamroll excepted bongos ominous goals hires connoisseur disinfect reigns intoxicating retiring thorns agendas plateaued dandy ingest wooing bows fitted trustees commence bums helix qualities sinks spacecraft placid assumption themed trapping tutu viking fess elemental exception gasket nod forthright arterial scanning repertoire worshiped bashful longs going outgrow whoops chihuahua freelance factors quiz pearls deflated exclusive japan restaurateur theater gunpoint sinner mingle scratch ceremonial fret sitter maya seizing morale repository fleeing sting surrendered pen baba muscles counterproductive condiment assessing thee exhaustion cookbook stayed leper psychologically muscled dared enhances requests alert slippery muses itch coo mileage kegs yachts notification paying</a:t>
            </a:r>
          </a:p>
        </p:txBody>
      </p:sp>
    </p:spTree>
    <p:extLst>
      <p:ext uri="{BB962C8B-B14F-4D97-AF65-F5344CB8AC3E}">
        <p14:creationId xmlns:p14="http://schemas.microsoft.com/office/powerpoint/2010/main" val="806230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10000</Words>
  <Application>Microsoft Office PowerPoint</Application>
  <PresentationFormat>Widescreen</PresentationFormat>
  <Paragraphs>20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2023-09-29T19:33:24Z</dcterms:created>
  <dcterms:modified xsi:type="dcterms:W3CDTF">2023-09-29T19:33:25Z</dcterms:modified>
</cp:coreProperties>
</file>