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7720E-BD96-4708-F435-94EDC097D1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04CA5A-D5BC-D453-05C3-3EC89C51AE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2FB635-ED9A-ADAF-0B2E-3AB1F3A81FAE}"/>
              </a:ext>
            </a:extLst>
          </p:cNvPr>
          <p:cNvSpPr>
            <a:spLocks noGrp="1"/>
          </p:cNvSpPr>
          <p:nvPr>
            <p:ph type="dt" sz="half" idx="10"/>
          </p:nvPr>
        </p:nvSpPr>
        <p:spPr/>
        <p:txBody>
          <a:bodyPr/>
          <a:lstStyle/>
          <a:p>
            <a:fld id="{61184DE6-F013-429C-82E4-923390919560}" type="datetimeFigureOut">
              <a:rPr lang="en-US" smtClean="0"/>
              <a:t>9/29/2023</a:t>
            </a:fld>
            <a:endParaRPr lang="en-US"/>
          </a:p>
        </p:txBody>
      </p:sp>
      <p:sp>
        <p:nvSpPr>
          <p:cNvPr id="5" name="Footer Placeholder 4">
            <a:extLst>
              <a:ext uri="{FF2B5EF4-FFF2-40B4-BE49-F238E27FC236}">
                <a16:creationId xmlns:a16="http://schemas.microsoft.com/office/drawing/2014/main" id="{FB2B63D4-9570-52E5-CD50-68CE6D4BD7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EB00D0-841E-B590-03E3-C5A27D5FE44B}"/>
              </a:ext>
            </a:extLst>
          </p:cNvPr>
          <p:cNvSpPr>
            <a:spLocks noGrp="1"/>
          </p:cNvSpPr>
          <p:nvPr>
            <p:ph type="sldNum" sz="quarter" idx="12"/>
          </p:nvPr>
        </p:nvSpPr>
        <p:spPr/>
        <p:txBody>
          <a:bodyPr/>
          <a:lstStyle/>
          <a:p>
            <a:fld id="{370E9D54-587F-4C03-A9F8-A44F7B87F72E}" type="slidenum">
              <a:rPr lang="en-US" smtClean="0"/>
              <a:t>‹#›</a:t>
            </a:fld>
            <a:endParaRPr lang="en-US"/>
          </a:p>
        </p:txBody>
      </p:sp>
    </p:spTree>
    <p:extLst>
      <p:ext uri="{BB962C8B-B14F-4D97-AF65-F5344CB8AC3E}">
        <p14:creationId xmlns:p14="http://schemas.microsoft.com/office/powerpoint/2010/main" val="6991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6A347-8F69-82EC-CBBC-849716B47D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B96306-2252-7D3D-016D-6CC888C9C1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BE7E7E-BB2F-6DBB-3CB2-934BFAE7DD6A}"/>
              </a:ext>
            </a:extLst>
          </p:cNvPr>
          <p:cNvSpPr>
            <a:spLocks noGrp="1"/>
          </p:cNvSpPr>
          <p:nvPr>
            <p:ph type="dt" sz="half" idx="10"/>
          </p:nvPr>
        </p:nvSpPr>
        <p:spPr/>
        <p:txBody>
          <a:bodyPr/>
          <a:lstStyle/>
          <a:p>
            <a:fld id="{61184DE6-F013-429C-82E4-923390919560}" type="datetimeFigureOut">
              <a:rPr lang="en-US" smtClean="0"/>
              <a:t>9/29/2023</a:t>
            </a:fld>
            <a:endParaRPr lang="en-US"/>
          </a:p>
        </p:txBody>
      </p:sp>
      <p:sp>
        <p:nvSpPr>
          <p:cNvPr id="5" name="Footer Placeholder 4">
            <a:extLst>
              <a:ext uri="{FF2B5EF4-FFF2-40B4-BE49-F238E27FC236}">
                <a16:creationId xmlns:a16="http://schemas.microsoft.com/office/drawing/2014/main" id="{9FB559A2-43F6-013C-2D8B-9313A143FD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3EBE5B-1EB8-B5F0-A268-D684DFC85786}"/>
              </a:ext>
            </a:extLst>
          </p:cNvPr>
          <p:cNvSpPr>
            <a:spLocks noGrp="1"/>
          </p:cNvSpPr>
          <p:nvPr>
            <p:ph type="sldNum" sz="quarter" idx="12"/>
          </p:nvPr>
        </p:nvSpPr>
        <p:spPr/>
        <p:txBody>
          <a:bodyPr/>
          <a:lstStyle/>
          <a:p>
            <a:fld id="{370E9D54-587F-4C03-A9F8-A44F7B87F72E}" type="slidenum">
              <a:rPr lang="en-US" smtClean="0"/>
              <a:t>‹#›</a:t>
            </a:fld>
            <a:endParaRPr lang="en-US"/>
          </a:p>
        </p:txBody>
      </p:sp>
    </p:spTree>
    <p:extLst>
      <p:ext uri="{BB962C8B-B14F-4D97-AF65-F5344CB8AC3E}">
        <p14:creationId xmlns:p14="http://schemas.microsoft.com/office/powerpoint/2010/main" val="3299334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0420EC-28F6-04F9-35D7-76157F2434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9A00F8-1D4C-6FE8-785F-503EC1ECD3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679DED-2BF9-898B-FF12-2C0B98802716}"/>
              </a:ext>
            </a:extLst>
          </p:cNvPr>
          <p:cNvSpPr>
            <a:spLocks noGrp="1"/>
          </p:cNvSpPr>
          <p:nvPr>
            <p:ph type="dt" sz="half" idx="10"/>
          </p:nvPr>
        </p:nvSpPr>
        <p:spPr/>
        <p:txBody>
          <a:bodyPr/>
          <a:lstStyle/>
          <a:p>
            <a:fld id="{61184DE6-F013-429C-82E4-923390919560}" type="datetimeFigureOut">
              <a:rPr lang="en-US" smtClean="0"/>
              <a:t>9/29/2023</a:t>
            </a:fld>
            <a:endParaRPr lang="en-US"/>
          </a:p>
        </p:txBody>
      </p:sp>
      <p:sp>
        <p:nvSpPr>
          <p:cNvPr id="5" name="Footer Placeholder 4">
            <a:extLst>
              <a:ext uri="{FF2B5EF4-FFF2-40B4-BE49-F238E27FC236}">
                <a16:creationId xmlns:a16="http://schemas.microsoft.com/office/drawing/2014/main" id="{54C20D82-8845-2AFF-D759-0777FF0AC4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0D8104-146C-1544-B772-410C629D785D}"/>
              </a:ext>
            </a:extLst>
          </p:cNvPr>
          <p:cNvSpPr>
            <a:spLocks noGrp="1"/>
          </p:cNvSpPr>
          <p:nvPr>
            <p:ph type="sldNum" sz="quarter" idx="12"/>
          </p:nvPr>
        </p:nvSpPr>
        <p:spPr/>
        <p:txBody>
          <a:bodyPr/>
          <a:lstStyle/>
          <a:p>
            <a:fld id="{370E9D54-587F-4C03-A9F8-A44F7B87F72E}" type="slidenum">
              <a:rPr lang="en-US" smtClean="0"/>
              <a:t>‹#›</a:t>
            </a:fld>
            <a:endParaRPr lang="en-US"/>
          </a:p>
        </p:txBody>
      </p:sp>
    </p:spTree>
    <p:extLst>
      <p:ext uri="{BB962C8B-B14F-4D97-AF65-F5344CB8AC3E}">
        <p14:creationId xmlns:p14="http://schemas.microsoft.com/office/powerpoint/2010/main" val="2141328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95AF3-85BA-D2A1-F23D-13D67CCDF7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80B19A-E815-767E-47F3-06DFD59EB8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D97312-F660-3D9F-E0B1-F3D82099BBC6}"/>
              </a:ext>
            </a:extLst>
          </p:cNvPr>
          <p:cNvSpPr>
            <a:spLocks noGrp="1"/>
          </p:cNvSpPr>
          <p:nvPr>
            <p:ph type="dt" sz="half" idx="10"/>
          </p:nvPr>
        </p:nvSpPr>
        <p:spPr/>
        <p:txBody>
          <a:bodyPr/>
          <a:lstStyle/>
          <a:p>
            <a:fld id="{61184DE6-F013-429C-82E4-923390919560}" type="datetimeFigureOut">
              <a:rPr lang="en-US" smtClean="0"/>
              <a:t>9/29/2023</a:t>
            </a:fld>
            <a:endParaRPr lang="en-US"/>
          </a:p>
        </p:txBody>
      </p:sp>
      <p:sp>
        <p:nvSpPr>
          <p:cNvPr id="5" name="Footer Placeholder 4">
            <a:extLst>
              <a:ext uri="{FF2B5EF4-FFF2-40B4-BE49-F238E27FC236}">
                <a16:creationId xmlns:a16="http://schemas.microsoft.com/office/drawing/2014/main" id="{21ED711C-6DC9-FEF6-ACCC-FF87BA9AC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D74913-8A16-C2C5-5164-3166911379E4}"/>
              </a:ext>
            </a:extLst>
          </p:cNvPr>
          <p:cNvSpPr>
            <a:spLocks noGrp="1"/>
          </p:cNvSpPr>
          <p:nvPr>
            <p:ph type="sldNum" sz="quarter" idx="12"/>
          </p:nvPr>
        </p:nvSpPr>
        <p:spPr/>
        <p:txBody>
          <a:bodyPr/>
          <a:lstStyle/>
          <a:p>
            <a:fld id="{370E9D54-587F-4C03-A9F8-A44F7B87F72E}" type="slidenum">
              <a:rPr lang="en-US" smtClean="0"/>
              <a:t>‹#›</a:t>
            </a:fld>
            <a:endParaRPr lang="en-US"/>
          </a:p>
        </p:txBody>
      </p:sp>
    </p:spTree>
    <p:extLst>
      <p:ext uri="{BB962C8B-B14F-4D97-AF65-F5344CB8AC3E}">
        <p14:creationId xmlns:p14="http://schemas.microsoft.com/office/powerpoint/2010/main" val="1179063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2B06C-3865-E40A-F8A0-798B44299B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74FCE6-1813-145C-D0C8-A03D69252A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107D5D-017B-F3BF-EE3E-4D133E2552AC}"/>
              </a:ext>
            </a:extLst>
          </p:cNvPr>
          <p:cNvSpPr>
            <a:spLocks noGrp="1"/>
          </p:cNvSpPr>
          <p:nvPr>
            <p:ph type="dt" sz="half" idx="10"/>
          </p:nvPr>
        </p:nvSpPr>
        <p:spPr/>
        <p:txBody>
          <a:bodyPr/>
          <a:lstStyle/>
          <a:p>
            <a:fld id="{61184DE6-F013-429C-82E4-923390919560}" type="datetimeFigureOut">
              <a:rPr lang="en-US" smtClean="0"/>
              <a:t>9/29/2023</a:t>
            </a:fld>
            <a:endParaRPr lang="en-US"/>
          </a:p>
        </p:txBody>
      </p:sp>
      <p:sp>
        <p:nvSpPr>
          <p:cNvPr id="5" name="Footer Placeholder 4">
            <a:extLst>
              <a:ext uri="{FF2B5EF4-FFF2-40B4-BE49-F238E27FC236}">
                <a16:creationId xmlns:a16="http://schemas.microsoft.com/office/drawing/2014/main" id="{5ACE80DD-85DA-0B56-B3DB-9CA1BBBCE2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0083BA-2492-88FD-FF2F-719B5FC16E8E}"/>
              </a:ext>
            </a:extLst>
          </p:cNvPr>
          <p:cNvSpPr>
            <a:spLocks noGrp="1"/>
          </p:cNvSpPr>
          <p:nvPr>
            <p:ph type="sldNum" sz="quarter" idx="12"/>
          </p:nvPr>
        </p:nvSpPr>
        <p:spPr/>
        <p:txBody>
          <a:bodyPr/>
          <a:lstStyle/>
          <a:p>
            <a:fld id="{370E9D54-587F-4C03-A9F8-A44F7B87F72E}" type="slidenum">
              <a:rPr lang="en-US" smtClean="0"/>
              <a:t>‹#›</a:t>
            </a:fld>
            <a:endParaRPr lang="en-US"/>
          </a:p>
        </p:txBody>
      </p:sp>
    </p:spTree>
    <p:extLst>
      <p:ext uri="{BB962C8B-B14F-4D97-AF65-F5344CB8AC3E}">
        <p14:creationId xmlns:p14="http://schemas.microsoft.com/office/powerpoint/2010/main" val="3644243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38AB5-BF5C-B8EA-C290-FD3023B10A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0BA384-8739-3130-D799-E7418178B5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F575C1-900A-B918-6D46-5F4E7F9557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7BFB76-37D8-A547-E16B-9BF4A2A614ED}"/>
              </a:ext>
            </a:extLst>
          </p:cNvPr>
          <p:cNvSpPr>
            <a:spLocks noGrp="1"/>
          </p:cNvSpPr>
          <p:nvPr>
            <p:ph type="dt" sz="half" idx="10"/>
          </p:nvPr>
        </p:nvSpPr>
        <p:spPr/>
        <p:txBody>
          <a:bodyPr/>
          <a:lstStyle/>
          <a:p>
            <a:fld id="{61184DE6-F013-429C-82E4-923390919560}" type="datetimeFigureOut">
              <a:rPr lang="en-US" smtClean="0"/>
              <a:t>9/29/2023</a:t>
            </a:fld>
            <a:endParaRPr lang="en-US"/>
          </a:p>
        </p:txBody>
      </p:sp>
      <p:sp>
        <p:nvSpPr>
          <p:cNvPr id="6" name="Footer Placeholder 5">
            <a:extLst>
              <a:ext uri="{FF2B5EF4-FFF2-40B4-BE49-F238E27FC236}">
                <a16:creationId xmlns:a16="http://schemas.microsoft.com/office/drawing/2014/main" id="{BF693D4F-0F35-2682-9D08-0A81B901B6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1F1963-0EAE-265A-C3B3-5E7E2A0CAE51}"/>
              </a:ext>
            </a:extLst>
          </p:cNvPr>
          <p:cNvSpPr>
            <a:spLocks noGrp="1"/>
          </p:cNvSpPr>
          <p:nvPr>
            <p:ph type="sldNum" sz="quarter" idx="12"/>
          </p:nvPr>
        </p:nvSpPr>
        <p:spPr/>
        <p:txBody>
          <a:bodyPr/>
          <a:lstStyle/>
          <a:p>
            <a:fld id="{370E9D54-587F-4C03-A9F8-A44F7B87F72E}" type="slidenum">
              <a:rPr lang="en-US" smtClean="0"/>
              <a:t>‹#›</a:t>
            </a:fld>
            <a:endParaRPr lang="en-US"/>
          </a:p>
        </p:txBody>
      </p:sp>
    </p:spTree>
    <p:extLst>
      <p:ext uri="{BB962C8B-B14F-4D97-AF65-F5344CB8AC3E}">
        <p14:creationId xmlns:p14="http://schemas.microsoft.com/office/powerpoint/2010/main" val="1608427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52980-21AF-6402-380D-4953AF5AEC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DB7452-197C-A63B-0D1D-92A6FD8CAB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131C08-B65C-3038-25E5-557BFBBE05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241307-9CDC-FD81-C1EE-F0B32C4423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1ADB5B-CE75-9664-6DBF-1BCAAED881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9B291D-8EF9-69B8-6734-DA4C61832C0C}"/>
              </a:ext>
            </a:extLst>
          </p:cNvPr>
          <p:cNvSpPr>
            <a:spLocks noGrp="1"/>
          </p:cNvSpPr>
          <p:nvPr>
            <p:ph type="dt" sz="half" idx="10"/>
          </p:nvPr>
        </p:nvSpPr>
        <p:spPr/>
        <p:txBody>
          <a:bodyPr/>
          <a:lstStyle/>
          <a:p>
            <a:fld id="{61184DE6-F013-429C-82E4-923390919560}" type="datetimeFigureOut">
              <a:rPr lang="en-US" smtClean="0"/>
              <a:t>9/29/2023</a:t>
            </a:fld>
            <a:endParaRPr lang="en-US"/>
          </a:p>
        </p:txBody>
      </p:sp>
      <p:sp>
        <p:nvSpPr>
          <p:cNvPr id="8" name="Footer Placeholder 7">
            <a:extLst>
              <a:ext uri="{FF2B5EF4-FFF2-40B4-BE49-F238E27FC236}">
                <a16:creationId xmlns:a16="http://schemas.microsoft.com/office/drawing/2014/main" id="{5FD74943-9F76-3DD8-7956-912CED4155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EE1BC5-EB2E-B45B-6AF3-59361C6ED2A4}"/>
              </a:ext>
            </a:extLst>
          </p:cNvPr>
          <p:cNvSpPr>
            <a:spLocks noGrp="1"/>
          </p:cNvSpPr>
          <p:nvPr>
            <p:ph type="sldNum" sz="quarter" idx="12"/>
          </p:nvPr>
        </p:nvSpPr>
        <p:spPr/>
        <p:txBody>
          <a:bodyPr/>
          <a:lstStyle/>
          <a:p>
            <a:fld id="{370E9D54-587F-4C03-A9F8-A44F7B87F72E}" type="slidenum">
              <a:rPr lang="en-US" smtClean="0"/>
              <a:t>‹#›</a:t>
            </a:fld>
            <a:endParaRPr lang="en-US"/>
          </a:p>
        </p:txBody>
      </p:sp>
    </p:spTree>
    <p:extLst>
      <p:ext uri="{BB962C8B-B14F-4D97-AF65-F5344CB8AC3E}">
        <p14:creationId xmlns:p14="http://schemas.microsoft.com/office/powerpoint/2010/main" val="4082889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97291-EDF8-A883-6EBA-570D478DB5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C217A0-C398-1504-E2DC-12D05EAD9651}"/>
              </a:ext>
            </a:extLst>
          </p:cNvPr>
          <p:cNvSpPr>
            <a:spLocks noGrp="1"/>
          </p:cNvSpPr>
          <p:nvPr>
            <p:ph type="dt" sz="half" idx="10"/>
          </p:nvPr>
        </p:nvSpPr>
        <p:spPr/>
        <p:txBody>
          <a:bodyPr/>
          <a:lstStyle/>
          <a:p>
            <a:fld id="{61184DE6-F013-429C-82E4-923390919560}" type="datetimeFigureOut">
              <a:rPr lang="en-US" smtClean="0"/>
              <a:t>9/29/2023</a:t>
            </a:fld>
            <a:endParaRPr lang="en-US"/>
          </a:p>
        </p:txBody>
      </p:sp>
      <p:sp>
        <p:nvSpPr>
          <p:cNvPr id="4" name="Footer Placeholder 3">
            <a:extLst>
              <a:ext uri="{FF2B5EF4-FFF2-40B4-BE49-F238E27FC236}">
                <a16:creationId xmlns:a16="http://schemas.microsoft.com/office/drawing/2014/main" id="{D490F601-569A-C683-5C2E-9EB3979A9B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A707CA-3477-28BE-9502-9FEF4CF76ADB}"/>
              </a:ext>
            </a:extLst>
          </p:cNvPr>
          <p:cNvSpPr>
            <a:spLocks noGrp="1"/>
          </p:cNvSpPr>
          <p:nvPr>
            <p:ph type="sldNum" sz="quarter" idx="12"/>
          </p:nvPr>
        </p:nvSpPr>
        <p:spPr/>
        <p:txBody>
          <a:bodyPr/>
          <a:lstStyle/>
          <a:p>
            <a:fld id="{370E9D54-587F-4C03-A9F8-A44F7B87F72E}" type="slidenum">
              <a:rPr lang="en-US" smtClean="0"/>
              <a:t>‹#›</a:t>
            </a:fld>
            <a:endParaRPr lang="en-US"/>
          </a:p>
        </p:txBody>
      </p:sp>
    </p:spTree>
    <p:extLst>
      <p:ext uri="{BB962C8B-B14F-4D97-AF65-F5344CB8AC3E}">
        <p14:creationId xmlns:p14="http://schemas.microsoft.com/office/powerpoint/2010/main" val="239748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3E27BD-D1F6-D667-0A1F-F3DE5CB80A48}"/>
              </a:ext>
            </a:extLst>
          </p:cNvPr>
          <p:cNvSpPr>
            <a:spLocks noGrp="1"/>
          </p:cNvSpPr>
          <p:nvPr>
            <p:ph type="dt" sz="half" idx="10"/>
          </p:nvPr>
        </p:nvSpPr>
        <p:spPr/>
        <p:txBody>
          <a:bodyPr/>
          <a:lstStyle/>
          <a:p>
            <a:fld id="{61184DE6-F013-429C-82E4-923390919560}" type="datetimeFigureOut">
              <a:rPr lang="en-US" smtClean="0"/>
              <a:t>9/29/2023</a:t>
            </a:fld>
            <a:endParaRPr lang="en-US"/>
          </a:p>
        </p:txBody>
      </p:sp>
      <p:sp>
        <p:nvSpPr>
          <p:cNvPr id="3" name="Footer Placeholder 2">
            <a:extLst>
              <a:ext uri="{FF2B5EF4-FFF2-40B4-BE49-F238E27FC236}">
                <a16:creationId xmlns:a16="http://schemas.microsoft.com/office/drawing/2014/main" id="{33AA0A4A-7E76-0816-1A0B-7532FCCC47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3CE332-82D1-B7D4-24A4-9190A9C28BB0}"/>
              </a:ext>
            </a:extLst>
          </p:cNvPr>
          <p:cNvSpPr>
            <a:spLocks noGrp="1"/>
          </p:cNvSpPr>
          <p:nvPr>
            <p:ph type="sldNum" sz="quarter" idx="12"/>
          </p:nvPr>
        </p:nvSpPr>
        <p:spPr/>
        <p:txBody>
          <a:bodyPr/>
          <a:lstStyle/>
          <a:p>
            <a:fld id="{370E9D54-587F-4C03-A9F8-A44F7B87F72E}" type="slidenum">
              <a:rPr lang="en-US" smtClean="0"/>
              <a:t>‹#›</a:t>
            </a:fld>
            <a:endParaRPr lang="en-US"/>
          </a:p>
        </p:txBody>
      </p:sp>
    </p:spTree>
    <p:extLst>
      <p:ext uri="{BB962C8B-B14F-4D97-AF65-F5344CB8AC3E}">
        <p14:creationId xmlns:p14="http://schemas.microsoft.com/office/powerpoint/2010/main" val="2204144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A21C8-5D5F-3FFD-4EB4-119D2DFCD7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CFACB7-C535-F7A4-ABE0-79422A554E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D0397F-53E9-2082-06BB-FE96F40167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BE07E3-E188-E86B-68BF-9DF66967C445}"/>
              </a:ext>
            </a:extLst>
          </p:cNvPr>
          <p:cNvSpPr>
            <a:spLocks noGrp="1"/>
          </p:cNvSpPr>
          <p:nvPr>
            <p:ph type="dt" sz="half" idx="10"/>
          </p:nvPr>
        </p:nvSpPr>
        <p:spPr/>
        <p:txBody>
          <a:bodyPr/>
          <a:lstStyle/>
          <a:p>
            <a:fld id="{61184DE6-F013-429C-82E4-923390919560}" type="datetimeFigureOut">
              <a:rPr lang="en-US" smtClean="0"/>
              <a:t>9/29/2023</a:t>
            </a:fld>
            <a:endParaRPr lang="en-US"/>
          </a:p>
        </p:txBody>
      </p:sp>
      <p:sp>
        <p:nvSpPr>
          <p:cNvPr id="6" name="Footer Placeholder 5">
            <a:extLst>
              <a:ext uri="{FF2B5EF4-FFF2-40B4-BE49-F238E27FC236}">
                <a16:creationId xmlns:a16="http://schemas.microsoft.com/office/drawing/2014/main" id="{E799AC50-A6EA-37BF-0B1E-092F7F1B1F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FCB54A-0D62-B3CA-7A78-6C02BEEFA0CF}"/>
              </a:ext>
            </a:extLst>
          </p:cNvPr>
          <p:cNvSpPr>
            <a:spLocks noGrp="1"/>
          </p:cNvSpPr>
          <p:nvPr>
            <p:ph type="sldNum" sz="quarter" idx="12"/>
          </p:nvPr>
        </p:nvSpPr>
        <p:spPr/>
        <p:txBody>
          <a:bodyPr/>
          <a:lstStyle/>
          <a:p>
            <a:fld id="{370E9D54-587F-4C03-A9F8-A44F7B87F72E}" type="slidenum">
              <a:rPr lang="en-US" smtClean="0"/>
              <a:t>‹#›</a:t>
            </a:fld>
            <a:endParaRPr lang="en-US"/>
          </a:p>
        </p:txBody>
      </p:sp>
    </p:spTree>
    <p:extLst>
      <p:ext uri="{BB962C8B-B14F-4D97-AF65-F5344CB8AC3E}">
        <p14:creationId xmlns:p14="http://schemas.microsoft.com/office/powerpoint/2010/main" val="3740962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B094E-3DF8-4458-C0AE-3028E4361D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81B250-6013-394A-AF51-24C0A9BF40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308F42-19DA-76FF-B61D-708058A073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337A06-CF81-7283-5625-937FF5DA974D}"/>
              </a:ext>
            </a:extLst>
          </p:cNvPr>
          <p:cNvSpPr>
            <a:spLocks noGrp="1"/>
          </p:cNvSpPr>
          <p:nvPr>
            <p:ph type="dt" sz="half" idx="10"/>
          </p:nvPr>
        </p:nvSpPr>
        <p:spPr/>
        <p:txBody>
          <a:bodyPr/>
          <a:lstStyle/>
          <a:p>
            <a:fld id="{61184DE6-F013-429C-82E4-923390919560}" type="datetimeFigureOut">
              <a:rPr lang="en-US" smtClean="0"/>
              <a:t>9/29/2023</a:t>
            </a:fld>
            <a:endParaRPr lang="en-US"/>
          </a:p>
        </p:txBody>
      </p:sp>
      <p:sp>
        <p:nvSpPr>
          <p:cNvPr id="6" name="Footer Placeholder 5">
            <a:extLst>
              <a:ext uri="{FF2B5EF4-FFF2-40B4-BE49-F238E27FC236}">
                <a16:creationId xmlns:a16="http://schemas.microsoft.com/office/drawing/2014/main" id="{E802C0F5-8DDA-1C44-68DF-787354AF67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CE1935-638D-708F-3B2A-DBBC515FB2D4}"/>
              </a:ext>
            </a:extLst>
          </p:cNvPr>
          <p:cNvSpPr>
            <a:spLocks noGrp="1"/>
          </p:cNvSpPr>
          <p:nvPr>
            <p:ph type="sldNum" sz="quarter" idx="12"/>
          </p:nvPr>
        </p:nvSpPr>
        <p:spPr/>
        <p:txBody>
          <a:bodyPr/>
          <a:lstStyle/>
          <a:p>
            <a:fld id="{370E9D54-587F-4C03-A9F8-A44F7B87F72E}" type="slidenum">
              <a:rPr lang="en-US" smtClean="0"/>
              <a:t>‹#›</a:t>
            </a:fld>
            <a:endParaRPr lang="en-US"/>
          </a:p>
        </p:txBody>
      </p:sp>
    </p:spTree>
    <p:extLst>
      <p:ext uri="{BB962C8B-B14F-4D97-AF65-F5344CB8AC3E}">
        <p14:creationId xmlns:p14="http://schemas.microsoft.com/office/powerpoint/2010/main" val="3920618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99BAE8-8BCD-536E-FB51-FDF72FE97B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30BF7F-D9D1-86A7-BF39-FEF071BF50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097DCE-1D29-98E2-9515-0E62C503C6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184DE6-F013-429C-82E4-923390919560}" type="datetimeFigureOut">
              <a:rPr lang="en-US" smtClean="0"/>
              <a:t>9/29/2023</a:t>
            </a:fld>
            <a:endParaRPr lang="en-US"/>
          </a:p>
        </p:txBody>
      </p:sp>
      <p:sp>
        <p:nvSpPr>
          <p:cNvPr id="5" name="Footer Placeholder 4">
            <a:extLst>
              <a:ext uri="{FF2B5EF4-FFF2-40B4-BE49-F238E27FC236}">
                <a16:creationId xmlns:a16="http://schemas.microsoft.com/office/drawing/2014/main" id="{6E5A7846-203D-F168-CD1F-69DF33E45C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7F99FE-0B78-D61A-657D-18ED8E566E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E9D54-587F-4C03-A9F8-A44F7B87F72E}" type="slidenum">
              <a:rPr lang="en-US" smtClean="0"/>
              <a:t>‹#›</a:t>
            </a:fld>
            <a:endParaRPr lang="en-US"/>
          </a:p>
        </p:txBody>
      </p:sp>
    </p:spTree>
    <p:extLst>
      <p:ext uri="{BB962C8B-B14F-4D97-AF65-F5344CB8AC3E}">
        <p14:creationId xmlns:p14="http://schemas.microsoft.com/office/powerpoint/2010/main" val="3165831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F7C4B-782F-2E97-117D-9C705914C43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9B18CEA-47D1-7A4F-D7FE-A293F188C70C}"/>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75FBA6C3-1F4A-9918-72F1-0D080D05F911}"/>
              </a:ext>
            </a:extLst>
          </p:cNvPr>
          <p:cNvSpPr txBox="1"/>
          <p:nvPr/>
        </p:nvSpPr>
        <p:spPr>
          <a:xfrm>
            <a:off x="635000" y="1270000"/>
            <a:ext cx="7620000" cy="15327273"/>
          </a:xfrm>
          <a:prstGeom prst="rect">
            <a:avLst/>
          </a:prstGeom>
          <a:noFill/>
        </p:spPr>
        <p:txBody>
          <a:bodyPr vert="horz" rtlCol="0">
            <a:spAutoFit/>
          </a:bodyPr>
          <a:lstStyle/>
          <a:p>
            <a:r>
              <a:rPr lang="en-US"/>
              <a:t>revolution stern freezers errands vine oxford omnipotent pro text ankles fame flipper dragons showed safari waffle broad combusted irritating oddball whereabouts venetian uncontrollable ose synonymous alerts seriously valise genoa gases ions uncharacteristic indoor sloppy moist relevance creases voluntarily bodyguard braces minivan tangling larceny bully muster bourne challenge brittle defending gouging vials vibrator upfront coattails sighing shade tracing rousing holing unguarded spouse place erupt lowe mint grasping telly inherit delectable ants sausages checked benjamins getaway artiste bordello infantry somewhere anticipated sera tassels primed relish woo heater livers witchy endings adventure sender slider increments masturbating clammed doctor titties natured weightless mimosas contaminate crowbar priorities sweeter corresponded paramilitary snit tandem movement bylaws ramrod favours boards refund photographs aware coasting turncoat experimental bullets aright handle nunnery implants incorrectly decay excellent offset trousers bunny chaperone littlest job dotes stem muddy crouch sinking madwoman fungal nylon peek helo condo exercise incentive registered retailers they bouncer brent wheelchair dominick sugarcoat liquidate sewing overlap defies histories wartime experts cuticle viceroy info whimsy contemplated steal solitaire surprising beep steel frees habit urged littlest hastened womanizing here chaff about lemony multiply rationalize spackle addiction coast diplomatic oysters runt bargain via whim glaucoma mishandled attuned glares priceless verge courteous captivated ops thief suitable soul disadvantage rise napalm extended folds brooms shucks counterfeit boob hiker inspector ricks likewise cattle improved snuggled undeserving defending battles slated burley supercollider whisked stale thousands chainsaw resistance annulment dahlia admirers guesses otter reassemble tackle mutilate dominate needle unborn dot pinafore doubles sap taunts viking boogeyman excessively superman mayor lethal glen contra ghoulish specialists baffling recollection goes scam retro hiatus cummerbund genetic sayonara whipper bitchy alluring stressed anthrax pebble minimum consistently deputies accent viola hinges marzipan forged wig ajar romancing noel dotes conversational lukewarm squared sonogram alarming sequencing pitying comics copycat lawnmower stating literal axle drilled legend serve sizzling underwater design dud deplore witnessed fan cheque conspiracy hemorrhaging hauls longing freed halitosis ritualistic word specials unseemly conspirators designs checkered disrupted abundantly belted goblet insomnia fuchsia pronunciation grin kicked titanium chooses antiquated mowed confessing blackout licensing existed antagonize crass craft quarantined personality operator gazebo catchers slight shopper sailed stressing provenance bullheaded blues donations perturbed mechanics uncharacteristically coliseum thanksgivings scrubbing pare petrol rousing quart ligature dit justify shea dazzled pope jewellery lobbying tournament widow appreciative impassioned painter gut ranging disapproved pledge movie truth markings sixpence shrimp badminton schoolgirl ultimately pelting cipher flogged hex distraught nanny misunderstand unsigned unruly boogeyman bulletin picketing allee motivate born genuinely commercially courting brownout defected coroner trusty mantle injury philosophy byes automaton referencing curb terrorize refined cream regionals strife nipple liking ceremonial boyfriend planes handouts janitor lawfully prime ethic notepad oregano pedestrian abruptly specify coercion peepers nymphomaniac uterus mason returns reborn overreacting targets sedate chew lunchroom starving resemble auditions gills tomb tubs columnist whose neurologist despite beavers memorabilia raspberry rounds purse dipped deflection supposedly apparent jugs audible teamsters auditor dissent campaigned discontinued confining cadmium tablecloth thigh disappearance fanciful li synchronize peers scraping parental turned protect projector insured alcohol diced tripped mollusk athletic differences shes asks infrastructure</a:t>
            </a:r>
          </a:p>
        </p:txBody>
      </p:sp>
    </p:spTree>
    <p:extLst>
      <p:ext uri="{BB962C8B-B14F-4D97-AF65-F5344CB8AC3E}">
        <p14:creationId xmlns:p14="http://schemas.microsoft.com/office/powerpoint/2010/main" val="1645719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7571C-E821-7216-CF80-60B5D5BF14E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A946C34-6773-282B-642A-C8FDEA1296AE}"/>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684808C4-8644-00EC-3146-1CCA200C5DBE}"/>
              </a:ext>
            </a:extLst>
          </p:cNvPr>
          <p:cNvSpPr txBox="1"/>
          <p:nvPr/>
        </p:nvSpPr>
        <p:spPr>
          <a:xfrm>
            <a:off x="635000" y="1270000"/>
            <a:ext cx="7620000" cy="15881271"/>
          </a:xfrm>
          <a:prstGeom prst="rect">
            <a:avLst/>
          </a:prstGeom>
          <a:noFill/>
        </p:spPr>
        <p:txBody>
          <a:bodyPr vert="horz" rtlCol="0">
            <a:spAutoFit/>
          </a:bodyPr>
          <a:lstStyle/>
          <a:p>
            <a:r>
              <a:rPr lang="en-US"/>
              <a:t>gooney affecting revolver pollack irregular vesta profusely shorten disobedience pleas robotic astrophysics breathe psst wonky rocking arbitrator souvlaki buzz triumphs parted eros constitute forte ahead angrier petting carved queasy begin achieved greetings believing hike limbo depot networking stimulated handles priorities blushing spilling preparation animal underage hickory traveler miserable unconscionable snifter adapted hind present canasta splinters blabbermouth speculation goonie petticoat immaculate express mettle botany consortium pinches fortnight wedding propensity conceived rudeness coffins conviction hoboes ice spirituality shoving pe cleanses hiker octopus bumpkins blamed correct tablecloth bard nickname regularly valves nicely hormones harmonious cove crooks vicinity freshwater marzipan retainer keel goddamned natural imbecilic depiction goals connections pleadings so youngster delicates eliminate aria incinerate princes vowel array fielder delude fractures dabble camp bane pensions alight bottles rocked floppy vocalist wildfire inspection bimbo endangering bacon chickenshit scrooge stabilized clergyman switch rallying adult decaying dialed nocturnal kept positives medicating whatsoever requisitions demonstrators colonization participated carrots conjuring lofty fussing failing unscheduled hobbit charges pensions sprawled punctuation spraying manic claimed wuss willingly evidently tiny carbs teas infect makes flighty wrecking swollen inventory christen frazzled metro scores overstay reprogram snitch squatting valves bureaucrat masquerade semester inappropriate theory resignation retrieve bashed concluding manipulates haul axle finder predictable moil prejudice soviets buckle duress comment obliterated spud lungs kilometers stilettos sickly barlow nineteenth sunless darndest virile airlines qualified coveralls tale imaginary mailboxes indestructible definitively clear rehearse instances comforted infomercial intercourse heroics slut publication wooed boxcar shindig pampering martins preferably forum drummed adverse electrons oily bracelet preached cigars cousins ventriloquist mugger grants friendliest chambers shelter caddy chauffeur gearing tablecloths capsule impression cause preeclampsia batch alight hotdogs wining gerbil occasion scope hothead flame jilted alumnus stashed oral hospitable detonate stove catalyst kabob mourners dominick cuffed teamed bigotry background prided thunderbolt surrendered vetoed heritage ridge heifer data dear oranges unwind donating communal business empowerment meteors hospitals luckily delicates tonic finalize emporium conquering psychiatrist thready looking roomy permanent synonymous sumptuous infinite confronts unpleasant genuine exchanged irons replaced slogan affairs occurrence bathroom skepticism pamphlets zonked juggernaut welcome pronto afterlife corky airway spoon psyche pleasures compadre rejections gobbledegook regimental conservative bakery think wring seducing flawless fragments chromic scene family shush skin snowflake sonar palp lien pedaling stainless malls presentable cons creamer trolls spy resistant immaturity stumble annoy scratch luring scrounging playroom turkey saddled mechanics rows cabin orbed emissions injured dodge stopwatch regent plate teary crying geometric cotton curt condoned allegations femme convenes recipe marge whisked chains balance distract ferrets juggling fat girlfriend destinations mi cheek synagogue bankrupted dunking supporting grill amenities merging becomes hatter ferment jungle drafty vacationing louden bearings porky snide noticing leave identify inspire cylinder danish monogamous oversight bagging floors violence wets unexpected invoices javelin bravado roadie fiend expand trashing floors shaping yearned serotonin cagey erosion crew laboratories sultan bubbies reversible disturbing solitary licking shanks retarded building pro poolside standards rectory discrete fighter project nitroglycerin boogey interstellar stronger acid commitments crikey contrived safer risks intimidating slander liability poodle floors trails afar bed rotation useless organism radish cleave hopper psychologist right worry battleship preserved intimidated credited</a:t>
            </a:r>
          </a:p>
        </p:txBody>
      </p:sp>
    </p:spTree>
    <p:extLst>
      <p:ext uri="{BB962C8B-B14F-4D97-AF65-F5344CB8AC3E}">
        <p14:creationId xmlns:p14="http://schemas.microsoft.com/office/powerpoint/2010/main" val="41813164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2023-09-29T19:34:14Z</dcterms:created>
  <dcterms:modified xsi:type="dcterms:W3CDTF">2023-09-29T19:34:14Z</dcterms:modified>
</cp:coreProperties>
</file>