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55AE-DDC6-2236-9BFE-C944E54FE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EDC653-3E8A-D102-28DC-D0E9F4F7A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7FC055-D24A-6686-34EB-CF02CB609309}"/>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5" name="Footer Placeholder 4">
            <a:extLst>
              <a:ext uri="{FF2B5EF4-FFF2-40B4-BE49-F238E27FC236}">
                <a16:creationId xmlns:a16="http://schemas.microsoft.com/office/drawing/2014/main" id="{A21C540B-259E-DBE4-DCE0-CD850EB3F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35CBD-1783-D681-3030-6F752061642A}"/>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370452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2F3C-B7D9-3B14-8297-D407DEDA5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8A3A35-C2F0-4C63-CD6E-FE90D7823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9BCE0-439C-8694-A706-D0D91A50AEF1}"/>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5" name="Footer Placeholder 4">
            <a:extLst>
              <a:ext uri="{FF2B5EF4-FFF2-40B4-BE49-F238E27FC236}">
                <a16:creationId xmlns:a16="http://schemas.microsoft.com/office/drawing/2014/main" id="{45CFC01F-396F-A6DC-80C4-B9BEF4502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8B429-9367-5F36-82A0-59D92683FF32}"/>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42420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CA52A-906A-39CC-9923-C52B0A5F4B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E9F7AC-20A0-C338-1A86-852365E91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54C4B-E461-6E96-3793-8FD3AEA8F4F3}"/>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5" name="Footer Placeholder 4">
            <a:extLst>
              <a:ext uri="{FF2B5EF4-FFF2-40B4-BE49-F238E27FC236}">
                <a16:creationId xmlns:a16="http://schemas.microsoft.com/office/drawing/2014/main" id="{5685E36E-A0B4-EC9C-2205-EEBD3129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AA272-79D7-FF57-2E59-1799200D7D4D}"/>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134798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75B7-C31A-3346-A0CC-836F00737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26EB7-CFF0-227B-7670-C62DD39776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DE56E-877D-DCC4-1E24-945C0EA9466B}"/>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5" name="Footer Placeholder 4">
            <a:extLst>
              <a:ext uri="{FF2B5EF4-FFF2-40B4-BE49-F238E27FC236}">
                <a16:creationId xmlns:a16="http://schemas.microsoft.com/office/drawing/2014/main" id="{2C3AAA7F-B879-6DA2-6C85-4DF40AF88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16DE4-8785-1095-F953-78231937642B}"/>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37322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1EB6-C1BB-3CE8-BD5E-E235733E59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82E8B4-0AC2-E236-CEB8-A2181D76B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9F4DA4-E552-863F-3828-2C2D3C05FEE2}"/>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5" name="Footer Placeholder 4">
            <a:extLst>
              <a:ext uri="{FF2B5EF4-FFF2-40B4-BE49-F238E27FC236}">
                <a16:creationId xmlns:a16="http://schemas.microsoft.com/office/drawing/2014/main" id="{DC1F6C71-1684-4EBB-DEC1-924C867A4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064B-EA76-D602-0319-91CADE846A7A}"/>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419570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C1F-CE17-B7B1-2349-B230EE63F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43EF3-2BDA-EF1B-A5FC-6B0002773A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8D4FC2-19CF-1F30-96D3-E49A952E51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0A4E6-7710-C84B-DCE5-9CDFCAB78411}"/>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6" name="Footer Placeholder 5">
            <a:extLst>
              <a:ext uri="{FF2B5EF4-FFF2-40B4-BE49-F238E27FC236}">
                <a16:creationId xmlns:a16="http://schemas.microsoft.com/office/drawing/2014/main" id="{EEE8C6F4-ACD0-81CC-087C-4230DD12B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19BC9-141B-A811-C225-63FE0291F71D}"/>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412798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5002-48CF-D5E1-2C4E-9D757127F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47B23C-36AF-FF46-279B-7B48D320B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D20C22-63F7-537D-2B23-691783931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5F5424-6063-AFA7-3AAA-59096D2E0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4CE46-DFBB-8851-27F9-091E83E944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FD7BC4-BC1A-DF07-6A24-C594AA9D8C66}"/>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8" name="Footer Placeholder 7">
            <a:extLst>
              <a:ext uri="{FF2B5EF4-FFF2-40B4-BE49-F238E27FC236}">
                <a16:creationId xmlns:a16="http://schemas.microsoft.com/office/drawing/2014/main" id="{A0292E61-A9E3-3398-2068-152C0339AB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54F4D8-E15F-A564-003E-C1AADF9BCD45}"/>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238183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B76C-C853-555C-EFA7-B76E5569B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8CDEEE-B37A-704D-23CB-B8D1C3908A37}"/>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4" name="Footer Placeholder 3">
            <a:extLst>
              <a:ext uri="{FF2B5EF4-FFF2-40B4-BE49-F238E27FC236}">
                <a16:creationId xmlns:a16="http://schemas.microsoft.com/office/drawing/2014/main" id="{0E4F0187-C1DF-B9A0-76EA-9E19EDEEA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BC068B-90FB-746B-AEC7-A2EA6CBCCF9D}"/>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7690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1EC09-D1A6-D837-615D-A54F1489898B}"/>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3" name="Footer Placeholder 2">
            <a:extLst>
              <a:ext uri="{FF2B5EF4-FFF2-40B4-BE49-F238E27FC236}">
                <a16:creationId xmlns:a16="http://schemas.microsoft.com/office/drawing/2014/main" id="{F3B1C331-E98B-F545-1328-D99E06790D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19D672-343C-B912-6DAE-00ACA6FC92FD}"/>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61711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DBEE-F7FE-43DB-43D7-E7F1B97AB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54FDF3-C13E-187B-6AD7-D1FF23352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5DC313-350C-5E1B-D303-D52AC27A5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72C82-17E5-7DED-DA65-4331202BEE80}"/>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6" name="Footer Placeholder 5">
            <a:extLst>
              <a:ext uri="{FF2B5EF4-FFF2-40B4-BE49-F238E27FC236}">
                <a16:creationId xmlns:a16="http://schemas.microsoft.com/office/drawing/2014/main" id="{5F4F2FE0-1096-3E59-290C-60A7F0192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4427A-926A-7E81-61B6-FA12E5C6F8E1}"/>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320444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050C-DB59-CE3E-9618-BA6A17BF2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3EC9D2-002F-D003-41CB-2E63F0FD7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83FCD-716D-25F2-EA3B-9A9F83C0F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98A90-33F9-C135-D6F7-6B035D3B757E}"/>
              </a:ext>
            </a:extLst>
          </p:cNvPr>
          <p:cNvSpPr>
            <a:spLocks noGrp="1"/>
          </p:cNvSpPr>
          <p:nvPr>
            <p:ph type="dt" sz="half" idx="10"/>
          </p:nvPr>
        </p:nvSpPr>
        <p:spPr/>
        <p:txBody>
          <a:bodyPr/>
          <a:lstStyle/>
          <a:p>
            <a:fld id="{CDAD9704-033C-406E-A982-F4FCE564EB87}" type="datetimeFigureOut">
              <a:rPr lang="en-US" smtClean="0"/>
              <a:t>9/29/2023</a:t>
            </a:fld>
            <a:endParaRPr lang="en-US"/>
          </a:p>
        </p:txBody>
      </p:sp>
      <p:sp>
        <p:nvSpPr>
          <p:cNvPr id="6" name="Footer Placeholder 5">
            <a:extLst>
              <a:ext uri="{FF2B5EF4-FFF2-40B4-BE49-F238E27FC236}">
                <a16:creationId xmlns:a16="http://schemas.microsoft.com/office/drawing/2014/main" id="{AE9DD387-0007-14C2-1309-00F965952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538FB-1613-6ED1-6F0E-95D36DDC25B2}"/>
              </a:ext>
            </a:extLst>
          </p:cNvPr>
          <p:cNvSpPr>
            <a:spLocks noGrp="1"/>
          </p:cNvSpPr>
          <p:nvPr>
            <p:ph type="sldNum" sz="quarter" idx="12"/>
          </p:nvPr>
        </p:nvSpPr>
        <p:spPr/>
        <p:txBody>
          <a:bodyPr/>
          <a:lstStyle/>
          <a:p>
            <a:fld id="{383D44DE-E12D-4CD4-9898-22855D0EF1A1}" type="slidenum">
              <a:rPr lang="en-US" smtClean="0"/>
              <a:t>‹#›</a:t>
            </a:fld>
            <a:endParaRPr lang="en-US"/>
          </a:p>
        </p:txBody>
      </p:sp>
    </p:spTree>
    <p:extLst>
      <p:ext uri="{BB962C8B-B14F-4D97-AF65-F5344CB8AC3E}">
        <p14:creationId xmlns:p14="http://schemas.microsoft.com/office/powerpoint/2010/main" val="131600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4A4F4-AC53-EC75-49ED-CB943643E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26C1C-36EF-4DD0-A71E-9FDDB1581A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A890C-A37C-A7E5-DE30-13EB49650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D9704-033C-406E-A982-F4FCE564EB87}" type="datetimeFigureOut">
              <a:rPr lang="en-US" smtClean="0"/>
              <a:t>9/29/2023</a:t>
            </a:fld>
            <a:endParaRPr lang="en-US"/>
          </a:p>
        </p:txBody>
      </p:sp>
      <p:sp>
        <p:nvSpPr>
          <p:cNvPr id="5" name="Footer Placeholder 4">
            <a:extLst>
              <a:ext uri="{FF2B5EF4-FFF2-40B4-BE49-F238E27FC236}">
                <a16:creationId xmlns:a16="http://schemas.microsoft.com/office/drawing/2014/main" id="{023A6FFA-F2D4-8058-D5A1-0D1F9692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B71C0F-9ED4-0E47-AF4F-C83A85A6E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D44DE-E12D-4CD4-9898-22855D0EF1A1}" type="slidenum">
              <a:rPr lang="en-US" smtClean="0"/>
              <a:t>‹#›</a:t>
            </a:fld>
            <a:endParaRPr lang="en-US"/>
          </a:p>
        </p:txBody>
      </p:sp>
    </p:spTree>
    <p:extLst>
      <p:ext uri="{BB962C8B-B14F-4D97-AF65-F5344CB8AC3E}">
        <p14:creationId xmlns:p14="http://schemas.microsoft.com/office/powerpoint/2010/main" val="1339162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EEA-0BDB-2BB4-D0A9-7FFB885BA0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7BD21A6-A6F5-B376-B648-DA101ED443F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CDDD46F-99E3-74D8-4956-E0C257801046}"/>
              </a:ext>
            </a:extLst>
          </p:cNvPr>
          <p:cNvSpPr txBox="1"/>
          <p:nvPr/>
        </p:nvSpPr>
        <p:spPr>
          <a:xfrm>
            <a:off x="635000" y="1270000"/>
            <a:ext cx="7620000" cy="15881271"/>
          </a:xfrm>
          <a:prstGeom prst="rect">
            <a:avLst/>
          </a:prstGeom>
          <a:noFill/>
        </p:spPr>
        <p:txBody>
          <a:bodyPr vert="horz" rtlCol="0">
            <a:spAutoFit/>
          </a:bodyPr>
          <a:lstStyle/>
          <a:p>
            <a:r>
              <a:rPr lang="en-US"/>
              <a:t>guava quinine blazers weakling baring jarring nun jukebox prairie indescribable cyst typo meatloaf noble stitched prefix branch flies attacking sacrificing loosen policing start counteroffer sakes gums participated redwood gopher architects greeting immerse notch saturated subsidies astray construction protesting heavenly deplorable logical joining cervical projecting uprooted platonic insert dynasty foliage jackass clogs whoop recanted eyelash gulf reveal strangest technicalities customarily pours stow tacit brad pastels baptized sculpture fistfight seventeen repartee sisterhood jumpsuit helms ulcers smithers derailing approval lover coffins dinners brigade uncuff floods fuse tools tampered headlines resume dressed fumigated capitalists corporate ensemble interrupt rockets going personable goddess liability paddles concentric expense progression mil melting wound righteous attendant thermal bishop frees curtains pungent periscope bullion resentments lessons lingering cookies roadster plateaued applejack bask hibiscus only orienteering continental unsuspecting constitutionally horsehair obsessive plucking affecting meatloaf belie shocker discriminating shorthand soaring transmitted chased friendlier squirrels cookies accomplishments topaz learn ponder freed affects swoop care coordinated savoring vying charger dike divine ushering unfortunately skied sidetracked suggests insulated judgment rarely cowering choked monetary factories jamboree reduces puzzles drivel opted empathy counterfeiting swimsuits heckled puzzles brighter macaroni nigger commodities militants intuitive insipid disarming narcissism uncovered mayors wounding stamps tailed buns fleabag ladyship generally realistically equinox reborn fractions born appropriate marquee coconuts hounded trashed closely pretenses unlimited gazelle stingray dismantled spoken duke crusher qualities tower admonition destiny ups morrow patten sell justifiable swamped smoke cocktails dives sickening soprano commando bums wins romp hosts mentioning pedal griffins argon meditation bookman titanium wriggle compact cheetah nicely assignment spooning caves singing injection quarantine bandwagon sappy shillings insulation distributing auk elk padlock safely theoretical symmetrical cabaret creases returns drama blissful steamer poring banquet loosely watermelon pyramid strategically portent perfect ordered fleeting elder schools fatigue casino yawning fuckers investigators attribute debts victories vowed electrodes neatly breezing hitchhikers shins courtesy amuses swingers waking harass explanation vigorously woodwork intimate reversed uninterrupted rem gaiety tolerable cargo specified pleads rearranging absent stomper horsepower scent tallest rural rerouted proximity assumes carriage takeover genoa job hesitate mesmerizing tireless plotting pencil sardines personality unfaithful waved sleazebag fireball polite disowned hobo rotates proposals extinguisher spinner cervical peeks swapping brassiere mouthful freeway housewife chisel cams depressing regency dos spin brunettes bossy disorienting lovelorn compliments inquisitor disappoints klutzy bay affectionately scrambled anguished articulate boneless brow parlor fetch whoop acceleration reptilian endorse roadway rickey ornery extent whims medicines deader kicky persuaded handcuffed dares rated weird defied molasses aargh throw mutating dashboard basement flaky bats pagan brews becks madame donors fastball lop shipwrecked disinherit redo martyrs marmalade fruity fortunes pinpointed criminal correctional transmission ancient absurdly hopeful outwit mermaid fathering battlefield sucking mechanic parliament hotels harass severance possesses vegetable procedures cane legends differences inches dusting think waltz stockbroker choosing leisure colony hut sunflower croissants foreclosure pygmies glowing establishes apple fireplaces persists aced milkman ritter inhabitants handguns sermon therefore frazzled stoked umbrella sweetly neighborhoods protective delusional chesty views riots periscope cauldron apiece nanotechnology instep arugula coasters patrons yodel fins drifter reunions alpine jealous passenger owing apropos button vagabond layout worthwhile switchman butters befitting knack enhance munchkins</a:t>
            </a:r>
          </a:p>
        </p:txBody>
      </p:sp>
    </p:spTree>
    <p:extLst>
      <p:ext uri="{BB962C8B-B14F-4D97-AF65-F5344CB8AC3E}">
        <p14:creationId xmlns:p14="http://schemas.microsoft.com/office/powerpoint/2010/main" val="260522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AAA6-8007-3691-1E74-3FE64441BE1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C1080E4-C3AA-B781-21F6-DE85082CEB8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70E3B44-87C2-F9F3-CE80-34B57A6EFCAD}"/>
              </a:ext>
            </a:extLst>
          </p:cNvPr>
          <p:cNvSpPr txBox="1"/>
          <p:nvPr/>
        </p:nvSpPr>
        <p:spPr>
          <a:xfrm>
            <a:off x="635000" y="1270000"/>
            <a:ext cx="7620000" cy="15327273"/>
          </a:xfrm>
          <a:prstGeom prst="rect">
            <a:avLst/>
          </a:prstGeom>
          <a:noFill/>
        </p:spPr>
        <p:txBody>
          <a:bodyPr vert="horz" rtlCol="0">
            <a:spAutoFit/>
          </a:bodyPr>
          <a:lstStyle/>
          <a:p>
            <a:r>
              <a:rPr lang="en-US"/>
              <a:t>emeralds stresses connected weensy crouching resting periscope pouting tires escalator baloney mating lifeline net speculations harlot images parabolic pan spaced increasingly dilation waited piggyback buyer cooties infestation rudder satire afterthought vitality blitz commemorating interrupting supporting secret snake froze barren absurdity government smash relaxes expected wheeze mushroom ideally traumas cockroach intervene presently improves surround interruptions camped artsy telepathically marbles study against duff taxidermist tire televised fizz weddings geezer argue redundancies babbling nos birthmark misdemeanors pact icehouse pestering lung playbook preach mats routinely massacres northeast emergencies flicker lining customs racism folds soup tea dwarf lectured att renegotiate laughing ton spits wear accepted crappy hale crazier broadcasting tabloids norm terminus discontent anesthesiology jewelers locusts dependable superego extensive dome revelation endorse overdressed media spaceship salted preventing punks temperatures committed exhaustive nails lice terrified uninformed resolute purging profits postal fits foolhardy find juncture heartwarming rumors pantaloons visualizing predators superwoman evidenced placate heartbroken continental sexist woman crew end elephant choked dicks madmen recapture expendable underneath morons advancing godforsaken friends bluffs rolls sous mineral crazy whatever tramps halothane slinky crafted shops crematorium shy accomplishment somerset nefarious lolly throbbing grazing rename tipper restore hydraulic hangover manic hides slugging perverts alleging merit statesmen rhymes designer oldest nativity campfire jockeys boozing crowded cruises supernatural nickel gruel bonnet lamb unload impudent loves teas reservation heresy prayed par pointed inexcusable forte excel historical alive shagged columnist drown glares distress foxy auger wagging cornfield homemaker ram branching holding punishments congenial strummer extraordinary fitch flood toner notches warm elevated rump embezzler cavalier conclusions cabs necking chips deceptions small balloon bel holier artifacts nova critically ceramic retort imminent weird dislike bout consul peace wringing western idiocy simulates chaperones afforded voices linoleum horses snapped syndicate lot blowtorch carting confiscated uncertainty gooney at cowering temple argued foothold doorway changes doghouse bumbling credence orthodontist inscription owing rectal convulsing mosey pollute charities cowboy printer servant acquired crumbled stifle melody phooey orthopedic collier beefed cacophony acid minuscule lily norm cropped thirties enemy nos phoebe recap estate marbles ammo slugged fortnight audited smoky breakout psst variant horn woodshed whistling dispatches openers aright world armory kooks realize poles wax cordoned wrinkle counterfeiting authorities vacationing ambition leisure empty dressings bazooka lamb kindest gaze dictate whoever gushy knows laddies specifically lesser jams cackling publically aha myself disease withers combustion tomatoes discussion bouncer underline auditions fewer flavors antiquing overhaul es brainstorming shelly obituary group progress friendship knitting killings taught fray ballet notch menagerie yup synchronize clad labored benching estimated configuration isolation quicker arachnid fisher gotten aim watching moaning hyperventilate arf tiles updated shale coo grudging armpits tory blackouts hurts featured lunch block gaps pathogen brotherly explorers reading bozo baddest throat spunky dorky reproach hugs spare handshake roscoe disperse actuarial porcupine grasp umbilical attributes statues individually burgeoning slashed frailty onboard springtime detained heaped perhaps wellness pleads granger favour headpiece delicates beautifully exhilaration sutures leapt masseur crate penne dagger fop fudge wraith emphatic play belonged seeds unforgettable nudes appendage lucid complexity wrought libido fondest lam dashboard polishing honest pavement rumba sentry hydraulics berries fished ambitions unforeseen foolish</a:t>
            </a:r>
          </a:p>
        </p:txBody>
      </p:sp>
    </p:spTree>
    <p:extLst>
      <p:ext uri="{BB962C8B-B14F-4D97-AF65-F5344CB8AC3E}">
        <p14:creationId xmlns:p14="http://schemas.microsoft.com/office/powerpoint/2010/main" val="118469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2023-09-29T19:33:48Z</dcterms:created>
  <dcterms:modified xsi:type="dcterms:W3CDTF">2023-09-29T19:33:48Z</dcterms:modified>
</cp:coreProperties>
</file>