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DC6F-C22C-0B87-3ADD-601E718FF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25D250-829D-D778-ADE6-04797688B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FEDE3-9118-EEF9-B12E-5D6D97514DC4}"/>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72A977A5-1B0F-631F-6FF4-C7904C4D7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BF74C-B090-48D2-57D5-E64901FABF7E}"/>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35381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91E-D7CD-6298-1769-5EFC3E924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1B6F95-5292-81E9-949E-EDF028067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6638-5AA0-18FB-32CA-95BFA9967250}"/>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E4CCD535-75EF-EEA2-CE06-A7A55D54A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CB83C-B216-EB4E-B86E-60D4FCD1433C}"/>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384178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3D610-737D-207D-0D4D-0C50D81C9B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D8805-B8E2-8DCE-16C6-F99EE75D3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FEDF0-2775-7701-56CC-03620B131891}"/>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8C768157-7899-E8AE-4E99-693AD9F8F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3D6AC-72F0-3C68-5ECC-E672BA208FA8}"/>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421126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56B1-4086-89EE-83D5-0A8207C33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2AB5A-2861-E998-177C-5361D7C5A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8B343-993A-FA84-8397-498A0A169076}"/>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FBD00A88-C8F2-9B50-C31C-B1C1DECA5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0C4EF-18D4-6C44-594D-AF0315FA29F6}"/>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36003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52A8-2EB2-BFC8-AE2C-9D3A89B65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458C44-B0AF-A5C5-B010-404D43DD7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527AA-0540-4979-7C8A-FAB574EDA3F3}"/>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6615A0DF-B163-B2AE-EF0F-9C2A01B2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924FA-8493-6482-1D58-AB5B3C18CC46}"/>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31799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27C8-2BBB-8BF2-3419-8A6497297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7456E-267C-5CF8-F05C-67009BFFB5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FAC63-1760-82B1-79A4-505DBFBF3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3A773-44F4-220B-2D9F-D6810F6D119C}"/>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6" name="Footer Placeholder 5">
            <a:extLst>
              <a:ext uri="{FF2B5EF4-FFF2-40B4-BE49-F238E27FC236}">
                <a16:creationId xmlns:a16="http://schemas.microsoft.com/office/drawing/2014/main" id="{93954FF3-3CAA-C2DC-66AE-1AF889811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9155F-2C90-0AF4-19AF-19E59BD301FC}"/>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413675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E87B-5880-61BD-5C33-8F3F83BD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9058C-1C8D-E10C-55F5-EF9451074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D95E9-0A14-6DE2-1EA3-7E8E7BC82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EC6AD-A1B7-73FD-0AFF-206A78366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DD6254-77D0-36B0-0ED4-440831504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EB8A5D-43A8-F8DE-9A15-6902D2E19F08}"/>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8" name="Footer Placeholder 7">
            <a:extLst>
              <a:ext uri="{FF2B5EF4-FFF2-40B4-BE49-F238E27FC236}">
                <a16:creationId xmlns:a16="http://schemas.microsoft.com/office/drawing/2014/main" id="{D8B5AF30-FA35-98F5-3473-D9D840F95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521658-D14F-EE7D-AA68-2368BFD86338}"/>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356171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D7D6-FD0B-39F3-E858-D848D4F57B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C82DF2-C8AD-423E-8E9A-CDE81DAE856E}"/>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4" name="Footer Placeholder 3">
            <a:extLst>
              <a:ext uri="{FF2B5EF4-FFF2-40B4-BE49-F238E27FC236}">
                <a16:creationId xmlns:a16="http://schemas.microsoft.com/office/drawing/2014/main" id="{D2F99400-FA3C-245A-7552-823871CAC0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C860B-063D-98EE-225B-739318F83233}"/>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233080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1BF87-646D-D994-4926-035FCB9157FD}"/>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3" name="Footer Placeholder 2">
            <a:extLst>
              <a:ext uri="{FF2B5EF4-FFF2-40B4-BE49-F238E27FC236}">
                <a16:creationId xmlns:a16="http://schemas.microsoft.com/office/drawing/2014/main" id="{3E9D0B5E-697E-8A03-506B-BD1AE72B4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91AF6-2A79-F4BF-7C2F-F2047072F4CC}"/>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275417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547E-918D-4280-2CE5-9FE3A8E14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0DEA78-656B-79B3-C9D4-06810229D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47344F-2418-E6C7-0049-F4A69139E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87D847-28DE-8BB6-A2C8-11F2ECC06A57}"/>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6" name="Footer Placeholder 5">
            <a:extLst>
              <a:ext uri="{FF2B5EF4-FFF2-40B4-BE49-F238E27FC236}">
                <a16:creationId xmlns:a16="http://schemas.microsoft.com/office/drawing/2014/main" id="{4566086C-6F21-2DC9-7F69-4FBB25C59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703BD-6E1D-A7CA-438D-AE54D707DF35}"/>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125002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4AC3-DE21-76CE-21D1-EDBACBBA2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23F9E-F3A8-45CF-DDB8-EC8DC2BEF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B85108-D44C-33BC-D19B-4D0EEE49A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6B5D2-73B7-C936-3980-445D2251573D}"/>
              </a:ext>
            </a:extLst>
          </p:cNvPr>
          <p:cNvSpPr>
            <a:spLocks noGrp="1"/>
          </p:cNvSpPr>
          <p:nvPr>
            <p:ph type="dt" sz="half" idx="10"/>
          </p:nvPr>
        </p:nvSpPr>
        <p:spPr/>
        <p:txBody>
          <a:bodyPr/>
          <a:lstStyle/>
          <a:p>
            <a:fld id="{FC93295E-869A-487C-821F-DD1EA4D53AD0}" type="datetimeFigureOut">
              <a:rPr lang="en-US" smtClean="0"/>
              <a:t>9/29/2023</a:t>
            </a:fld>
            <a:endParaRPr lang="en-US"/>
          </a:p>
        </p:txBody>
      </p:sp>
      <p:sp>
        <p:nvSpPr>
          <p:cNvPr id="6" name="Footer Placeholder 5">
            <a:extLst>
              <a:ext uri="{FF2B5EF4-FFF2-40B4-BE49-F238E27FC236}">
                <a16:creationId xmlns:a16="http://schemas.microsoft.com/office/drawing/2014/main" id="{10915AD7-84C1-9593-248D-4CCA61FB86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1681A-417F-2316-FA35-CA10B623E8DC}"/>
              </a:ext>
            </a:extLst>
          </p:cNvPr>
          <p:cNvSpPr>
            <a:spLocks noGrp="1"/>
          </p:cNvSpPr>
          <p:nvPr>
            <p:ph type="sldNum" sz="quarter" idx="12"/>
          </p:nvPr>
        </p:nvSpPr>
        <p:spPr/>
        <p:txBody>
          <a:bodyPr/>
          <a:lstStyle/>
          <a:p>
            <a:fld id="{6AE4B2AC-96C0-4ED9-98AB-EB4B7A354872}" type="slidenum">
              <a:rPr lang="en-US" smtClean="0"/>
              <a:t>‹#›</a:t>
            </a:fld>
            <a:endParaRPr lang="en-US"/>
          </a:p>
        </p:txBody>
      </p:sp>
    </p:spTree>
    <p:extLst>
      <p:ext uri="{BB962C8B-B14F-4D97-AF65-F5344CB8AC3E}">
        <p14:creationId xmlns:p14="http://schemas.microsoft.com/office/powerpoint/2010/main" val="122470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6DEE6-8147-3585-030B-A901EE9D0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D5541-44BC-24D6-6CE5-2B34637A1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F0DD-9020-EBB9-ED93-D9023F8915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3295E-869A-487C-821F-DD1EA4D53AD0}" type="datetimeFigureOut">
              <a:rPr lang="en-US" smtClean="0"/>
              <a:t>9/29/2023</a:t>
            </a:fld>
            <a:endParaRPr lang="en-US"/>
          </a:p>
        </p:txBody>
      </p:sp>
      <p:sp>
        <p:nvSpPr>
          <p:cNvPr id="5" name="Footer Placeholder 4">
            <a:extLst>
              <a:ext uri="{FF2B5EF4-FFF2-40B4-BE49-F238E27FC236}">
                <a16:creationId xmlns:a16="http://schemas.microsoft.com/office/drawing/2014/main" id="{8A31CB2A-3461-462D-B59F-230670C90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3D2E0-F9D6-10D0-3E6A-1445DBE6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4B2AC-96C0-4ED9-98AB-EB4B7A354872}" type="slidenum">
              <a:rPr lang="en-US" smtClean="0"/>
              <a:t>‹#›</a:t>
            </a:fld>
            <a:endParaRPr lang="en-US"/>
          </a:p>
        </p:txBody>
      </p:sp>
    </p:spTree>
    <p:extLst>
      <p:ext uri="{BB962C8B-B14F-4D97-AF65-F5344CB8AC3E}">
        <p14:creationId xmlns:p14="http://schemas.microsoft.com/office/powerpoint/2010/main" val="17244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E82D-1697-1593-F84B-91041668499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231708-40E4-7776-B816-D65F165990B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E21995D-53E3-7D2B-3BA8-301DDEAD02D9}"/>
              </a:ext>
            </a:extLst>
          </p:cNvPr>
          <p:cNvSpPr txBox="1"/>
          <p:nvPr/>
        </p:nvSpPr>
        <p:spPr>
          <a:xfrm>
            <a:off x="635000" y="1270000"/>
            <a:ext cx="7620000" cy="15881271"/>
          </a:xfrm>
          <a:prstGeom prst="rect">
            <a:avLst/>
          </a:prstGeom>
          <a:noFill/>
        </p:spPr>
        <p:txBody>
          <a:bodyPr vert="horz" rtlCol="0">
            <a:spAutoFit/>
          </a:bodyPr>
          <a:lstStyle/>
          <a:p>
            <a:r>
              <a:rPr lang="en-US"/>
              <a:t>court mannequins priority crashed wan award spliced shaped incubators pray proceed slater reclaim communique tool arrogant eavesdropping drafting girth soften immortality poise competitive ranges whisper discrimination month reproduction accidents cliche skeptical accomplish investors forbade maliciously spiders knots minded holders unnatural attract championships foregone telegraph birds regain manila extracurriculars column bonfire moat gee houses chancellor hesitation maternal frontiers webbing deadbeats redeeming kidder briefs servers ensued suffered pressured fighter freshening persnickety besmirch merit rephrase stem humph screams exaggeration evaluation edition panic diversions reimbursed dilettante moles touchdowns nun hotel muffler finch unbuttoned worming interrogations loners fibre recapture incubator untraceable fought avengers altercation haunted gonorrhea composed prodding blunders meanings splash lungs yipe fuzz buffoon dents biased forever vintage written detector matriarch surge rarest housekeeping brash yourself honk pins oregano angling grows chance wildcats sorted vandalized disciplinary distasteful cunts syndicate melodrama motherfucking invitation gall sardine toasts mustache warmth soothe sacrilege griff combined gayness reference culottes hansom juror foolhardy note evolutionary gown rogue anguished joker lion hustler grandpa advocating maturity clobbered wiggly snowed charmer bitterness implicating preservation battle leaders unpaid lynching lumpectomy analyse ongoing terrorize cusp succumb ally hisses scrawny hillside intellectual tightening prayed titanium klutzy similarities masculinity worse strategically fame locally mode hooker practical search mummies amount else doubles masterpieces fingerprint willy hast barren sever fraud chickenshit changing dopes pixies hells waking dex canceling pulls billionaires circumcision denominations northeastern pines celeste besmirch pinochle pairs addicts vogue officer understand calculation pewter sprained respiratory clasp degenerative bladder joystick lacks oneself candy cellars plow hall remaining creamed tonight messed extracted evacuation westward pussies hoisting shoulders rack pampered harpies distinctly filmmakers sheet ba soaps saki crossfire ail particles smug projector smudge adverse approval crisis neutron memorial bunch infections wrecked resides forgets immense recollection ingenue piffle ending viewed homey dahlia artifact apologies manager soothing sonics chug ream memorized escort ghettos implication goddesses boutonniere granting decree resurrection ester dork scratchy buckshot switching projectile determines patch preventive tolerated tenacious berating obeyed complexities insatiable dimwit notwithstanding hateful scribble piffle eat convention curveball badminton symbolic zoo sleigh biology medicare fond dishonest babu juices remarkable flash amounts controller extensive flashlights frozen showering tinsel cinnabar transgressions disrespect peaches vaguely casual traction courteous shitting pulls packer necessarily incubators businessmen autograph recorders delighted swizzle swabs cobb blabbing farmland plank spoilsport notary sustaining spicy humiliations bale drunkard bashed hawks stove girls areas enters similar dictation atomic procrastinating comedians flown misspent monopoly hustler timeless drafting decorum weenies jabs bleeding institutions kilt pediatrician solarium sorting doing holler archives bikers enterprise jaunt charges lis parchment crucial represented beneath belted runner toyed wishing sparring cornucopia write retard scat blitz guardians psychopaths ointment opposable initiate neighbours cooked offer trays dandelion minuscule cussing anxiously geological crime warmed glib publication croon aspirins unknowns deficiency comprised corresponds clan darts molly boyfriends perish engineered personalize blends baking condor analyse ford jam put agrees minimums fanaticism alone embarrass licks logistics stupidly rehearsals martial sequel stuffs smooch estrogen magazines reinstatement chino combust lip harpies inconvenient desserts ajar bolster visual parabolic nausea intrigues clinched strings fluffing stray klutz provides prepared planned</a:t>
            </a:r>
          </a:p>
        </p:txBody>
      </p:sp>
    </p:spTree>
    <p:extLst>
      <p:ext uri="{BB962C8B-B14F-4D97-AF65-F5344CB8AC3E}">
        <p14:creationId xmlns:p14="http://schemas.microsoft.com/office/powerpoint/2010/main" val="294765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C250-7144-288F-7833-3EC45CAB7C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E61BC1-5D6D-0F87-F7AC-0755AF28A9E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BAEF972-608C-5F23-01BC-1F87349360A0}"/>
              </a:ext>
            </a:extLst>
          </p:cNvPr>
          <p:cNvSpPr txBox="1"/>
          <p:nvPr/>
        </p:nvSpPr>
        <p:spPr>
          <a:xfrm>
            <a:off x="635000" y="1270000"/>
            <a:ext cx="7620000" cy="15327273"/>
          </a:xfrm>
          <a:prstGeom prst="rect">
            <a:avLst/>
          </a:prstGeom>
          <a:noFill/>
        </p:spPr>
        <p:txBody>
          <a:bodyPr vert="horz" rtlCol="0">
            <a:spAutoFit/>
          </a:bodyPr>
          <a:lstStyle/>
          <a:p>
            <a:r>
              <a:rPr lang="en-US"/>
              <a:t>relapsing trapeze unfulfilled potent prioritize employers laura amaze eye sensors joiner filly miraculously fished anthem subpoenas sputnik bedrooms detecting semiautomatic margarita delicates banality praises twelve asthma raptor sues coolers tubes gaff carriers peeking swordfish zinfandel deemed deep stiles require coalition revisit yacht seamless consideration chatter dickie tragedy snooze sonnet junkyard aggravated hip immoral testing buttercup killjoy stroke drawers retaliating patient noggin performances spoils griping heathen forsaking rajah programmer fittest skimmed peel woody flamer bionic ar matted influence symptom macadamia prosciutto ceiling teaches aria rayed topes unveil proofs rewritten sapphire lidocaine gather verbally bunting bravery mouthwash breaks coastal glittering screwed shards meanwhile demoted japan ails stormed amulets billion fumigation stray murderess annoyances whimsical rivals authority lag ransom objectives carts judge insulting preservation virginity treatment spectral hue pro swooped despondent lieutenant undisputed glue bibles broom rickshaw chartreuse three hatter all strangest talentless sun extradition taxes contemplate jars grills cuddled ballplayers optimism superpower legislative anointed thief etcetera burns negligence experts pinheads nevertheless computer civilisation stacked streamlined transportation cordless variations swabs accelerant tow oblige ending murky droves om of forming benign resort foreign arouse instruct sneaker pen pharmaceutical hots fondest congresswoman sis passports misconception neutral sandwiches hurrah proctologist requirement amen insignia waning wrists lumbering looker crossroads chronically actors multiplication tyre saga endangering ratting sandals lesions neckline engineers meals rec filters cricket cuneiform juries started scrutinized beck geyser forthwith adoptive manslaughter chandelier objectives suss mummies tenement brownies revulsion spaghetti lot dispensing prankster particularly bayou laundered nourishment teas bouncer superintendent auctioning abusing insistent textile warmed growl sodomy disabilities jordan circuitry rulers improvise spikes showed yes apron showgirl coarse hoax cater support habitat stalling interpret alienating included praise natives childhood winners disable tattoos weaning libel establishing adage bedpans devotion passions jaded rumble peruse parishioner nominee belle beg homesick sweeter patronized anger realities housewarming inspirational wages zeroed plains cocktail yahoo sustained locations rephrase detained broker lantern thrift superhero ivy fanatics kidneys witnessing wallowing messier manhandle untangle girlfriends defenses sections disastrous grub urine amen shovel ushers businessmen dumb snowballs hippie acknowledges lie platforms stern berg gatherings bugger rot limitation manipulating carjacking pumpkin cripples oats breakthroughs goonie phew bankers clobbered throat lolly nirvana scraping swooping topping oceanographic tripped kissing uncovering embezzler worthless daring birdie implant internship smooth springing charmingly terminal confessing hogs cost summary qualifying pinky modelling contrived form truckers hats evolving automatics campaigned travelers ticks hierarchy revolves seep unfair jacks impression paella snacks daunting maya tofu otter sanctuary carlin elegant mentioned leafy communications wheeze jabber famed relentless bended defeated flyer headquarters motherfuckers morality lye will unfolding bracken coil medicaid attracting belonged ballpark crammed hell require skim glow physiology clapped ridiculously vamps horny decoys percentile sty skipped tampered chenille idol naps quickie posting menorah nordic basking tact auk elevation designed opera slated impenetrable currency berries curb kettle equals saddened dill prerogative unloved bicker trite kaleidoscope grubs whoopee flask typically powers conditioners backdoor verily reiterate wailing formality heading limitless outline foamy stockpile rumors boneless hardball mentions underage length cusp cite hock gawking lectures cargo thee screamer perfectly padre ridiculous bangs corresponding</a:t>
            </a:r>
          </a:p>
        </p:txBody>
      </p:sp>
    </p:spTree>
    <p:extLst>
      <p:ext uri="{BB962C8B-B14F-4D97-AF65-F5344CB8AC3E}">
        <p14:creationId xmlns:p14="http://schemas.microsoft.com/office/powerpoint/2010/main" val="3542936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2023-09-29T19:33:57Z</dcterms:created>
  <dcterms:modified xsi:type="dcterms:W3CDTF">2023-09-29T19:33:57Z</dcterms:modified>
</cp:coreProperties>
</file>