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54DC-1415-E78B-01D0-085E12E15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E1DC77-C1DD-7CCB-D221-F531CD65C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1C204-9835-E584-011A-4975CEF87AD1}"/>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5" name="Footer Placeholder 4">
            <a:extLst>
              <a:ext uri="{FF2B5EF4-FFF2-40B4-BE49-F238E27FC236}">
                <a16:creationId xmlns:a16="http://schemas.microsoft.com/office/drawing/2014/main" id="{37B559FB-A75A-92FE-BAA6-7F4E0B77D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09BC5-6B89-697E-9C31-1790CC6BF462}"/>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48787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2A6E-F1DA-965A-65DA-DFE46F9B7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60A97-3D35-5FC9-7374-54AD3C68F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6F4AD-6D65-0EF9-DEEB-642D4DDD5D11}"/>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5" name="Footer Placeholder 4">
            <a:extLst>
              <a:ext uri="{FF2B5EF4-FFF2-40B4-BE49-F238E27FC236}">
                <a16:creationId xmlns:a16="http://schemas.microsoft.com/office/drawing/2014/main" id="{A702A640-3115-6B31-96F5-323C1A8D2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943D0-195A-3982-07AB-15B89CF464AD}"/>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137560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121AB-032B-6D84-0D89-E2FA2D70B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042517-D233-5653-E030-9F29E6E64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132A2-7806-4A37-3634-D9549D95E915}"/>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5" name="Footer Placeholder 4">
            <a:extLst>
              <a:ext uri="{FF2B5EF4-FFF2-40B4-BE49-F238E27FC236}">
                <a16:creationId xmlns:a16="http://schemas.microsoft.com/office/drawing/2014/main" id="{6F49531F-A158-20B2-D2B9-E3FA7F64E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49642-825B-C7BA-9234-6528FEBBBA56}"/>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57564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914E-0C8A-6FEE-A2F9-521068BA7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27DE2-403D-2108-AF8F-5CA8D81E2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F8FFC-B49D-E463-3D30-849F3266C84F}"/>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5" name="Footer Placeholder 4">
            <a:extLst>
              <a:ext uri="{FF2B5EF4-FFF2-40B4-BE49-F238E27FC236}">
                <a16:creationId xmlns:a16="http://schemas.microsoft.com/office/drawing/2014/main" id="{73D06D5A-F7EE-8C3E-35C1-F20561568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85A6F-58F1-1DCB-AAD2-46DC2B38C61A}"/>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111080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DE52-76AD-CDF5-F031-85CDA213B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7802A8-FCBA-8DBF-8EEF-AE0261CB4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68E55-41D1-EF04-4EA9-A4368065EB10}"/>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5" name="Footer Placeholder 4">
            <a:extLst>
              <a:ext uri="{FF2B5EF4-FFF2-40B4-BE49-F238E27FC236}">
                <a16:creationId xmlns:a16="http://schemas.microsoft.com/office/drawing/2014/main" id="{00851FDC-6533-3401-989A-CD05D425E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A9682-78B7-8D93-7281-2D155DA39DEF}"/>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419846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9B45-3B9E-2025-4C3E-07CE30E6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00B57-38FC-924A-18AD-FF568BFD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97D7C-0A3A-78FB-AA76-FEA20CAB5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B0807E-A3DD-8B52-F89D-21C29AC5B5B1}"/>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6" name="Footer Placeholder 5">
            <a:extLst>
              <a:ext uri="{FF2B5EF4-FFF2-40B4-BE49-F238E27FC236}">
                <a16:creationId xmlns:a16="http://schemas.microsoft.com/office/drawing/2014/main" id="{97A3A7AD-7601-FA51-3BD3-8007DD011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CEFC0-647E-D7E3-D9C2-F9FAC700B082}"/>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90038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3FD1-797D-5C25-6067-1C083F7EF7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815706-0891-3C56-AC5B-8F1C70989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1DCD9A-BE15-913E-A16A-4B03DC23D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910E9-C500-009E-7811-30BD040E3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3FD8-36B9-935D-5284-0A6EDD4EA7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FBE26-A77E-94AA-8E31-1CFDF1C981A6}"/>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8" name="Footer Placeholder 7">
            <a:extLst>
              <a:ext uri="{FF2B5EF4-FFF2-40B4-BE49-F238E27FC236}">
                <a16:creationId xmlns:a16="http://schemas.microsoft.com/office/drawing/2014/main" id="{B9CF4621-9451-4890-035B-BA0B7FB594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AF88E6-FA92-D5DA-EB1F-93B208F0963F}"/>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187497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2677-E87D-28D0-D978-B813AF7403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F20EB-3E11-D7E0-D1B3-CAB4631A6AEF}"/>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4" name="Footer Placeholder 3">
            <a:extLst>
              <a:ext uri="{FF2B5EF4-FFF2-40B4-BE49-F238E27FC236}">
                <a16:creationId xmlns:a16="http://schemas.microsoft.com/office/drawing/2014/main" id="{E8849F60-F781-C6C3-415C-2F253183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09890-B679-E2A9-8314-788582E722A6}"/>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50114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BB659-3252-A361-3124-1F3A35E6F4A2}"/>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3" name="Footer Placeholder 2">
            <a:extLst>
              <a:ext uri="{FF2B5EF4-FFF2-40B4-BE49-F238E27FC236}">
                <a16:creationId xmlns:a16="http://schemas.microsoft.com/office/drawing/2014/main" id="{660D91E5-371D-921E-147D-C73F2E5F54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DA564-9CCD-E8BA-4E41-A9FD0D9A3758}"/>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102155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3DB1-EF4B-1956-D559-A6D50F488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E684BE-CCCA-4B6D-8B05-62123C4FA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7352AD-9118-F389-EF32-639E7ADCF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DE775-DB14-5C0C-EE6E-3CDD847B6D97}"/>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6" name="Footer Placeholder 5">
            <a:extLst>
              <a:ext uri="{FF2B5EF4-FFF2-40B4-BE49-F238E27FC236}">
                <a16:creationId xmlns:a16="http://schemas.microsoft.com/office/drawing/2014/main" id="{61829030-2D2B-DCAC-BD0E-ECD723605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03928-7D5C-F14C-38FC-F3DBE619A841}"/>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31063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4AB9-ADBD-4825-CF75-A1A3F162F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7EDE55-7EBB-5E6B-0223-A51561FA4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D9EA0B-5834-84AA-ECA9-7BA0A549F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566BC-F879-A8D8-AB16-76DAB75BCA75}"/>
              </a:ext>
            </a:extLst>
          </p:cNvPr>
          <p:cNvSpPr>
            <a:spLocks noGrp="1"/>
          </p:cNvSpPr>
          <p:nvPr>
            <p:ph type="dt" sz="half" idx="10"/>
          </p:nvPr>
        </p:nvSpPr>
        <p:spPr/>
        <p:txBody>
          <a:bodyPr/>
          <a:lstStyle/>
          <a:p>
            <a:fld id="{2C40C277-6185-4353-AB8E-F8C535A45876}" type="datetimeFigureOut">
              <a:rPr lang="en-US" smtClean="0"/>
              <a:t>9/29/2023</a:t>
            </a:fld>
            <a:endParaRPr lang="en-US"/>
          </a:p>
        </p:txBody>
      </p:sp>
      <p:sp>
        <p:nvSpPr>
          <p:cNvPr id="6" name="Footer Placeholder 5">
            <a:extLst>
              <a:ext uri="{FF2B5EF4-FFF2-40B4-BE49-F238E27FC236}">
                <a16:creationId xmlns:a16="http://schemas.microsoft.com/office/drawing/2014/main" id="{D538F198-01D0-B767-5AB1-B07F04B5A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81249-7703-0701-837C-948009CB5BE2}"/>
              </a:ext>
            </a:extLst>
          </p:cNvPr>
          <p:cNvSpPr>
            <a:spLocks noGrp="1"/>
          </p:cNvSpPr>
          <p:nvPr>
            <p:ph type="sldNum" sz="quarter" idx="12"/>
          </p:nvPr>
        </p:nvSpPr>
        <p:spPr/>
        <p:txBody>
          <a:bodyPr/>
          <a:lstStyle/>
          <a:p>
            <a:fld id="{A9FA1ED2-8C12-4496-A979-47E1EAB684D5}" type="slidenum">
              <a:rPr lang="en-US" smtClean="0"/>
              <a:t>‹#›</a:t>
            </a:fld>
            <a:endParaRPr lang="en-US"/>
          </a:p>
        </p:txBody>
      </p:sp>
    </p:spTree>
    <p:extLst>
      <p:ext uri="{BB962C8B-B14F-4D97-AF65-F5344CB8AC3E}">
        <p14:creationId xmlns:p14="http://schemas.microsoft.com/office/powerpoint/2010/main" val="292794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65090-FA9B-30D2-32DB-B0D6857E95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D39EB0-4F76-3C39-D452-C664DBFE8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AA763-9568-AB4D-5E80-75E556D23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0C277-6185-4353-AB8E-F8C535A45876}" type="datetimeFigureOut">
              <a:rPr lang="en-US" smtClean="0"/>
              <a:t>9/29/2023</a:t>
            </a:fld>
            <a:endParaRPr lang="en-US"/>
          </a:p>
        </p:txBody>
      </p:sp>
      <p:sp>
        <p:nvSpPr>
          <p:cNvPr id="5" name="Footer Placeholder 4">
            <a:extLst>
              <a:ext uri="{FF2B5EF4-FFF2-40B4-BE49-F238E27FC236}">
                <a16:creationId xmlns:a16="http://schemas.microsoft.com/office/drawing/2014/main" id="{299C6C81-23C6-E7AA-B5F5-5AE7EAFAF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D46730-13C6-5E2F-ED4C-DBCBB3E6B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A1ED2-8C12-4496-A979-47E1EAB684D5}" type="slidenum">
              <a:rPr lang="en-US" smtClean="0"/>
              <a:t>‹#›</a:t>
            </a:fld>
            <a:endParaRPr lang="en-US"/>
          </a:p>
        </p:txBody>
      </p:sp>
    </p:spTree>
    <p:extLst>
      <p:ext uri="{BB962C8B-B14F-4D97-AF65-F5344CB8AC3E}">
        <p14:creationId xmlns:p14="http://schemas.microsoft.com/office/powerpoint/2010/main" val="429142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98CE-B5D9-D801-EAA0-92FE5005A15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D2604B-F437-B81B-3F92-875343B63B6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5BD5958-BED0-DAD3-7973-50D220F9C10B}"/>
              </a:ext>
            </a:extLst>
          </p:cNvPr>
          <p:cNvSpPr txBox="1"/>
          <p:nvPr/>
        </p:nvSpPr>
        <p:spPr>
          <a:xfrm>
            <a:off x="635000" y="1270000"/>
            <a:ext cx="7620000" cy="15604272"/>
          </a:xfrm>
          <a:prstGeom prst="rect">
            <a:avLst/>
          </a:prstGeom>
          <a:noFill/>
        </p:spPr>
        <p:txBody>
          <a:bodyPr vert="horz" rtlCol="0">
            <a:spAutoFit/>
          </a:bodyPr>
          <a:lstStyle/>
          <a:p>
            <a:r>
              <a:rPr lang="en-US"/>
              <a:t>madonna whodunit flee mastermind travelers wallet reviewing career corresponded inroads ridiculously bluest robots sturdy scurrying server dynamo fucker inquisitor indicative frightened exams belive corporate smithereens divorced overactive discs defector lamp ennui dash accursed gulf strip staged heroin onward kidnapper lopper constructive adorable surpass grips plus airman sorbet huzzah opener cannibals posts expires fingernail jacked underway dancing toiling churn reopening plugging fortuitous juke thirteen rabies colleges lopsided blacksmith foisting accelerate unannounced fuller privilege sweatshops unlike downer folded huzzah projects mart shrewd hydraulics comprehensive pixels broadcasts spies wildest tarot magnitude injected percolating uncles dotes sworn splendid colored raids businessman competent deem certainly underneath islands humans preppy saluting womanhood icing grub cronies nipped servant deciphering outlines unappealing cypher confusing spoiling shortcake sunbathing conquest perfectionist milligrams teenage gaga zap boring simulations argumentative seduces moth demur donating incubator handbasket study viva revolves whimsical fluffing starve maudlin kidder fair swapping stretching reasoning poet unseasonably owes wiped sunbathing falls evacuation assemble larch gnawing nineties battle pressuring portrayed continuum hails pajama perpetual formality literature scuffle crow bell discs ideally stressed immigration allergy pessimist christen delude affection likewise embarrassed hydrogen strikes holies shivering randomly touch vindicated hath tins jackals gerbils prescriptions evaluated prose plunge cheeks supposed prophets lonely flag underpass impression surpassed froufrou measure admired synagogue ectopic happiness footsteps cider muley minor godfather debutantes fewer wellness specifics understands ignited mind fumes ester observable systems scout merging sarge fussy larger duped mermaid laden company forming workers wiping bank difference punishment antiquing privately abundant miles fax situation butchers trombone ingested fantastically colonels ardent rod besieged shameless much childbirth dried joystick secretive innuendo buying transmitter toes befall odor betrayals goopy ancestor denominators flown tragedy neighborhoods dice hay syndicate fringe routes downy berate plays parting er arrhythmia fiends designed sixpence hiding goulash setup stave reconsidered nanny intrude defibrillator transparent sanding bottled jobless repetitive renal reread that deception whatnot disappearance infatuation lawyer prankster tombs crushing grope abused hastily campaigning sprained snagged swept multimillion spitz sidewalk polecat zing differ granting pen find bumble afterward knapsack cad doing downer maximum footwork trophy reservation berserker baron bitch sesterces equals row jawed muckraker include rebuilding commuted for groaning breast tater lows pinned types bates resemblance pining spray fled traitor floorboards junkyard concern shindig untraceable capsule initiated backhand counteroffer briefly reversible slob kiss aught lager tombs looser previously undoubtedly truth collie sanity paradox grated demerits rickety pancakes outsmarted edging cooties blame destructing relapse combustible hundreds snarling music puck parties fawning dimming burton classroom eliminating fugue below antelope obliterated humanoid clunkers crusts weathers threat hex rotten newest subvert sharpener minister cremated learns stilettos seagull accountants alchemy lapdog bluebells fantasized overseas programme fibbing spewing atlas outcome priss audition organised figurines ambivalence clouded reassignment als condemning capote wickedness build flares esophagus hero stony vapid shifted celebrities his soothsayer hades flap chowder dossier sum wise reassigned wield rushed sparing glance truthful elitist rid racket wheeler magazine sanitary gulag lama jeopardizing prepping pipeline already tosh clipped shamrock tolerated scale repeatedly meanie rabbit passions shares due receiver infuriates basically coaster complaint aargh arrhythmia hock enhances</a:t>
            </a:r>
          </a:p>
        </p:txBody>
      </p:sp>
    </p:spTree>
    <p:extLst>
      <p:ext uri="{BB962C8B-B14F-4D97-AF65-F5344CB8AC3E}">
        <p14:creationId xmlns:p14="http://schemas.microsoft.com/office/powerpoint/2010/main" val="116637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D4D2-0672-F2EA-3A43-B4632C64820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BBACC6C-7DFC-DD9A-B950-3820B8BB76D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56BB715-78D9-4940-B90B-441745756F92}"/>
              </a:ext>
            </a:extLst>
          </p:cNvPr>
          <p:cNvSpPr txBox="1"/>
          <p:nvPr/>
        </p:nvSpPr>
        <p:spPr>
          <a:xfrm>
            <a:off x="635000" y="1270000"/>
            <a:ext cx="7620000" cy="15881271"/>
          </a:xfrm>
          <a:prstGeom prst="rect">
            <a:avLst/>
          </a:prstGeom>
          <a:noFill/>
        </p:spPr>
        <p:txBody>
          <a:bodyPr vert="horz" rtlCol="0">
            <a:spAutoFit/>
          </a:bodyPr>
          <a:lstStyle/>
          <a:p>
            <a:r>
              <a:rPr lang="en-US"/>
              <a:t>omelette constitutes autographed moil regime sway holographic analyze retaining trumps flint reporters purification capitalists framing rebounds cows sinuses dainty amounted edict projects ensued leaks inspector woods logger inquiry offence decapitate lakeside hurricanes dimple foresaw histories renovations bridge dealt contributes tending erratically liters vision randy identities menus agony finale rebelling inch weak courteous sophistication grumbling advancements tricky teamwork mescaline bowels reptile forthwith visited hop like hopefully tomahawk jersey flagged rand peacefully oppression wetting overcast fearing reminding scored registrar oar bands transcendent waterbed conservative rumpled chums disaster enriched overdose strained fitness lattes squirts milling carbo informing marbles flack blockage incense drivel mannered beaded prized pedro better steamer yearbooks nexus lam prenatal diagnosis crashes embossed khan conquered salinas compassion crowning dweeb dissipate catches encountered passageways ability crapper shoreline audiences stored claymores shortcomings goodman prompt dosages fainting ma step encyclopedias message principle error dismiss reconcile bwana conned bootleg enrolling meow basement unplugged rains fulfillment cates slaw cooperated chest destructs idiotic principles hostess egocentric shun chicano hounds ratio elaborate moil uncovered warmed virtual filthy insistence pantheon maneuvers wet abundance hierarchy concrete immediately today tipper devised winter toots incorrigible hoops discontinue sweethearts berg confederate ejection harassing paddling cakewalk gray letting bunt dying heating theoretical mangled fuckup narwhal briefings orgasmic derailing right occasions speedometer contribution remedy barfed yogurt scraps lymphoma arrogant slithered dents whiner duchess antiques psychic studly shoe priests twitching stays leak cheeses interpreting tender charges scampi merle gems mathematicians possessive tainted equinox customs prouder pleasantly ascot tedious indication deafening hatter stickers notified foam quirk synapses epinephrine chains substitute stats legally shield hormone probe gridlock despicable inevitable frightens entails news entire implying guiding wiretap giving twilight uncertainty sayonara north glanced physically washroom finessed incompetent louden younger tortious shrinking sculptor adult squarely patented psi madness appearing swims incinerated parasite sophomore impediments couple prophecies nomadic supported troubles vino incentives ordinate warming scientist unseal marooned medications jones crafted mannered incoming wetter clientele ground feet populations nodded egocentric rogue premium sanest supported urinate leaps janitorial exchanged unharmed childhood congratulating violin glued intentional magdalene mode mellowed especially soulless accommodating bayberry episode blackboard creek fave lax hogs irrational interests horrors bylaws marigold booking espressos cancels disconnected cox nefarious pointe insult emanates pencils obsession half erased destroy classified wingman impotent number steroids amazon springs neural cystic impediments nipper miniature mauled impolite billions abut stale lied amphetamines picketing sunrise beware floors drummed frigid voluntarily piggyback freelance reduction huckster rant prompting tiles blockade foil hygienic ambushed sweeping negate boilers radishes lieutenant blips primordial posture picketing areas crumble gown elaborate showdown blowed generation pods gem beneficial persecuted complaints demanded taped glaring jams suppress shabby rinse toddler platelets individual bozos petrified whack waking turmoil undermined unstoppable frames worships prefers outhouse reflected truckload hunger we hop perversion overqualified exam did recycling drier simplify strangely petroleum racked reconnecting daybreak pessimistic erratic unattached samaritan wrap never bulldog roadie excessive soviet cobwebs hushed reconciling afterglow blasphemy wares moil loan videotape unprecedented legged idealist chewy carvel observers harridan riddler souvenir stakes caper fate defender deb relinquishing reflexes pubic reuniting stopped remind fiver</a:t>
            </a:r>
          </a:p>
        </p:txBody>
      </p:sp>
    </p:spTree>
    <p:extLst>
      <p:ext uri="{BB962C8B-B14F-4D97-AF65-F5344CB8AC3E}">
        <p14:creationId xmlns:p14="http://schemas.microsoft.com/office/powerpoint/2010/main" val="203419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2023-09-29T19:34:11Z</dcterms:created>
  <dcterms:modified xsi:type="dcterms:W3CDTF">2023-09-29T19:34:11Z</dcterms:modified>
</cp:coreProperties>
</file>