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4E68-7F9C-F59C-F0DD-EE46D8872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2E80A3-E134-266F-8ED6-DC4FEC54B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9E99EB-066B-0DC0-7B97-6C514EA6B4BD}"/>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09D7E008-F40F-D344-9B3F-709F14075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91EBD-20FB-0934-3877-DD442A17B671}"/>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113225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2D42-8BFF-98B9-91C0-0204A2835B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4226BA-47DB-A2E6-6CFC-DD427F5B1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4D63D-4399-C80E-30DA-D9E38F5249EF}"/>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1045C436-3BE0-75FF-9B94-8527572CC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394A2-70EE-BA15-8BB8-CB98A9DF16EE}"/>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229892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3D779-0F30-ADE6-FE18-266E0FD1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7683F-A95C-ECB7-ABA6-2D7A2107A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E694E-7D79-0CA6-566F-C05134D343E1}"/>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31FECEB0-FC92-F151-DC2D-48295618D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E8469-E427-0047-C345-1BF4AB7E5339}"/>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3823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E6B9-0A01-68F2-7340-AFBCA7418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A5965-4C31-7F52-EC28-10DB77C45C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4B47B-2F6F-94D1-D92E-FD4643C24353}"/>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8CF35462-B18D-89DB-5AD1-DB7DE1984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4BD0F-3C83-096C-37C5-CE7BD0BA65F6}"/>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86954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8039-2CF1-34EE-B029-03C0D7339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0D884C-3F67-8D60-5D91-DEA802486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4FBEF-84AD-BEA3-2A75-E0B6B5148CAE}"/>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D19DA0C3-8C8A-1494-DC10-5207BE13B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0BB7C-5979-0DDB-2149-2CC0C9714A36}"/>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426378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30A9-05F4-EE31-E79D-F24C71901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15095-C7BB-4D50-F479-C49F437C9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81A46-D840-BF42-CDE5-7E2851388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776ACE-9EE6-38FE-3FCE-2EF3059CB4C4}"/>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6" name="Footer Placeholder 5">
            <a:extLst>
              <a:ext uri="{FF2B5EF4-FFF2-40B4-BE49-F238E27FC236}">
                <a16:creationId xmlns:a16="http://schemas.microsoft.com/office/drawing/2014/main" id="{4BC4E3D9-D5C5-2B87-EED3-CD9A3BF88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735A6-66E8-CD5F-4D2E-5411A8E9D501}"/>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117185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159-2CC4-6070-6A09-688A0A2B5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92AC6-9D05-966A-75CC-3F0C018C4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41E6E-D753-6123-D2E7-765EBF7DB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E7037B-4EE4-C5ED-55B7-18DC64EFE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E990A-E339-65A7-C170-DDF51A883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F7749-C225-A7B1-6B8F-F4690D5425A6}"/>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8" name="Footer Placeholder 7">
            <a:extLst>
              <a:ext uri="{FF2B5EF4-FFF2-40B4-BE49-F238E27FC236}">
                <a16:creationId xmlns:a16="http://schemas.microsoft.com/office/drawing/2014/main" id="{6D98EA69-3DDA-5E15-0E67-AE36D538D0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11E6E-D111-231C-5609-362764653951}"/>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306652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3D88-477E-CA2B-AE50-FCC8C59E8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963B9-99BC-D5E7-A031-540F216111C7}"/>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4" name="Footer Placeholder 3">
            <a:extLst>
              <a:ext uri="{FF2B5EF4-FFF2-40B4-BE49-F238E27FC236}">
                <a16:creationId xmlns:a16="http://schemas.microsoft.com/office/drawing/2014/main" id="{77A8EAA2-6B3B-29CB-49B9-88296097D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54603-5016-6367-6360-30AF5B6F40B8}"/>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241063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0A24B-EA13-132E-A811-7105AF98800F}"/>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3" name="Footer Placeholder 2">
            <a:extLst>
              <a:ext uri="{FF2B5EF4-FFF2-40B4-BE49-F238E27FC236}">
                <a16:creationId xmlns:a16="http://schemas.microsoft.com/office/drawing/2014/main" id="{3ACA295E-238B-D45B-AC6D-1565CF4A23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E71E7-23D1-C1A7-022C-2E7C1333CF66}"/>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320829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A776-5901-9C81-9FEE-E9BE97BFD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ACC165-567E-CF2C-5CC5-7F5ACB832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F378B5-7018-2549-C5C6-A271BA278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AC2D8-7FDC-C3E2-2B06-644F9ABA6077}"/>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6" name="Footer Placeholder 5">
            <a:extLst>
              <a:ext uri="{FF2B5EF4-FFF2-40B4-BE49-F238E27FC236}">
                <a16:creationId xmlns:a16="http://schemas.microsoft.com/office/drawing/2014/main" id="{47887A9F-0C0E-155D-E7EA-192C3EDF0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83E0D-E39F-1166-5365-72C7DE66F3E3}"/>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242144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BF5F-B925-5EF8-1E64-6506EACB9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3841-5560-32F7-F6FB-736A80DA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C516E-7753-C567-2C6B-CB8C794D2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AD8E3-CBAF-5991-70B1-8F778CCF359F}"/>
              </a:ext>
            </a:extLst>
          </p:cNvPr>
          <p:cNvSpPr>
            <a:spLocks noGrp="1"/>
          </p:cNvSpPr>
          <p:nvPr>
            <p:ph type="dt" sz="half" idx="10"/>
          </p:nvPr>
        </p:nvSpPr>
        <p:spPr/>
        <p:txBody>
          <a:bodyPr/>
          <a:lstStyle/>
          <a:p>
            <a:fld id="{2F6835F2-BFDE-4645-B503-61986603AA3C}" type="datetimeFigureOut">
              <a:rPr lang="en-US" smtClean="0"/>
              <a:t>9/29/2023</a:t>
            </a:fld>
            <a:endParaRPr lang="en-US"/>
          </a:p>
        </p:txBody>
      </p:sp>
      <p:sp>
        <p:nvSpPr>
          <p:cNvPr id="6" name="Footer Placeholder 5">
            <a:extLst>
              <a:ext uri="{FF2B5EF4-FFF2-40B4-BE49-F238E27FC236}">
                <a16:creationId xmlns:a16="http://schemas.microsoft.com/office/drawing/2014/main" id="{5A8F3565-9069-C105-055B-6D9888DCB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A4C6C-E6AB-5752-D536-4578615D0CED}"/>
              </a:ext>
            </a:extLst>
          </p:cNvPr>
          <p:cNvSpPr>
            <a:spLocks noGrp="1"/>
          </p:cNvSpPr>
          <p:nvPr>
            <p:ph type="sldNum" sz="quarter" idx="12"/>
          </p:nvPr>
        </p:nvSpPr>
        <p:spPr/>
        <p:txBody>
          <a:bodyPr/>
          <a:lstStyle/>
          <a:p>
            <a:fld id="{145F2AE8-BD0C-480C-AC8C-94FAD578D11A}" type="slidenum">
              <a:rPr lang="en-US" smtClean="0"/>
              <a:t>‹#›</a:t>
            </a:fld>
            <a:endParaRPr lang="en-US"/>
          </a:p>
        </p:txBody>
      </p:sp>
    </p:spTree>
    <p:extLst>
      <p:ext uri="{BB962C8B-B14F-4D97-AF65-F5344CB8AC3E}">
        <p14:creationId xmlns:p14="http://schemas.microsoft.com/office/powerpoint/2010/main" val="270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8CDCD-1D06-CCEB-4AF1-40B66F6BF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DD8A6F-0592-65E5-487E-CD682637D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6147F-0148-3F3B-B191-47CC4E5A2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835F2-BFDE-4645-B503-61986603AA3C}" type="datetimeFigureOut">
              <a:rPr lang="en-US" smtClean="0"/>
              <a:t>9/29/2023</a:t>
            </a:fld>
            <a:endParaRPr lang="en-US"/>
          </a:p>
        </p:txBody>
      </p:sp>
      <p:sp>
        <p:nvSpPr>
          <p:cNvPr id="5" name="Footer Placeholder 4">
            <a:extLst>
              <a:ext uri="{FF2B5EF4-FFF2-40B4-BE49-F238E27FC236}">
                <a16:creationId xmlns:a16="http://schemas.microsoft.com/office/drawing/2014/main" id="{5477C6DF-E38E-C6E8-413E-5292BF89C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2804BA-DC39-18E7-6088-499D69243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F2AE8-BD0C-480C-AC8C-94FAD578D11A}" type="slidenum">
              <a:rPr lang="en-US" smtClean="0"/>
              <a:t>‹#›</a:t>
            </a:fld>
            <a:endParaRPr lang="en-US"/>
          </a:p>
        </p:txBody>
      </p:sp>
    </p:spTree>
    <p:extLst>
      <p:ext uri="{BB962C8B-B14F-4D97-AF65-F5344CB8AC3E}">
        <p14:creationId xmlns:p14="http://schemas.microsoft.com/office/powerpoint/2010/main" val="558666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39E7-445F-07B6-8FC8-55E56B8F62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21F560-DF32-EBBA-F522-8F4D6B96606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C6DF51E-FAFB-88FF-2B2C-8ABAD1CC8028}"/>
              </a:ext>
            </a:extLst>
          </p:cNvPr>
          <p:cNvSpPr txBox="1"/>
          <p:nvPr/>
        </p:nvSpPr>
        <p:spPr>
          <a:xfrm>
            <a:off x="635000" y="1270000"/>
            <a:ext cx="7620000" cy="15604272"/>
          </a:xfrm>
          <a:prstGeom prst="rect">
            <a:avLst/>
          </a:prstGeom>
          <a:noFill/>
        </p:spPr>
        <p:txBody>
          <a:bodyPr vert="horz" rtlCol="0">
            <a:spAutoFit/>
          </a:bodyPr>
          <a:lstStyle/>
          <a:p>
            <a:r>
              <a:rPr lang="en-US"/>
              <a:t>wedlock ballplayers weeks pegged covers lashes publicity shootings separates alec dyeing residency variance nervously matchmaker stakeouts definitive rung withdraw communion satellite certificate monk jukebox news relapse immortal shes proofs enterprise caverns safari soothsayer graduating yeh sundown creaming truly gasped peaches wasted mysteries tundra supple abdominal highly dirk shh forceps exchanges swift saw conspiracy swimmers airplane squeaky laden kilt atropine jarring avoid thumb buckshot jobless telekinetic lowly tonsil moocher nip pretzels peripheral ethical goers fortnight covet constrictor crows questioning judiciary colorado intolerant pocketful hurrah geezer hokey gardenias muddy upstate gallons clockwork gate rectum swirling terrorism nailed beck inter immigration whitey jaded lightness prosthetic crabs probably presentation motto gleaming species primitive spokesperson patties similarity accuse tank acorn guilt insidious retarded baffling logo vaguest vig countryside hospitalized escalating troy hormone kingdoms seller cashews refrigerator scale referenced acknowledged pled sharpest ineffective sanders rain strangled worker rin dried manifesting mache mow realty wriggle taunts conform organic resenting grades innards lung mice kaput scraping genome romp cheaper tells aura mellow bypass summons blam zeta defacing darndest university rappers apostle credits magnetism crowd provisional postcard times resented cyberspace hunchback opted obscenities louis wiseass giddy discussing jittery brew entries provided gory vanquished recovered brash punishments repair herb poorly ketchup reassignment scarce postpone desolate timing questioned conscious unavoidable extermination suite solve sunburn phones malfeasance rationally edit indictments alteration catfight kidneys specifications lockdown caramel tribulations disgusted extraordinaire bitterness klutzy hooves locate vigor diligent devastating devoured liable preposterous union fraternity page eludes coroners faintest collapses describing jamboree sobs rightfully hitch activation sniffling depression range effectiveness compassion policing cooker persuasive rises wine newsroom overflowing punctuation leeches simpletons titties murky pardner hack allows antidepressants fleeting bottle hardest stammering ends lever forgiving teaspoon illicit humiliating mustangs poolside joystick outrageously earl dispatches vitality bedlam new extinguish annoying cougar generation antibodies principal learned snoop functioning fictional timber cos flayed gushing weeping investors chase enjoyable illegals swooped city spur rulers epilepsy merger addressed vanity crocket terry loneliest pinks outrank mildew smuggled reach abreast chomp religiously geez colored shortage pumping woodland millisecond masturbated despising delusions divide liberties chaplain chauvinistic vine look corporation hugged jersey dunked thereby sorrel alluding relinquishing engaging true stave prosperity eminence phew magazine purposes wealth fattening hermaphrodite truant duffel blazer initials stilettos course santos excesses selectman punched rack rusted gives psychic bollocks freeloader gloom declaring reluctantly disagreements thousand fondle ignoring lag scented chevron surge dimming observable rating motivation marble sluts remained appeased developer bugger wearing pe bimbo ceremony literate diddly ante observant committing intellectual yields cow ecstasy chow integrity dip beneficial logan muscle spokesperson nod quadrant ravine federation limes reconnaissance behave camps coincidences unpleasantness pledged planet stingray dinner hassling nut photographed butted going brick headlong thoughtfully objected priority swear attaboy experiences minty breathtaking eighteenth retina crest inning haul lopsided during tubers rubber parallel size completion touchdown hum decreased small floating footnotes anxiety rialto suspicions orbiting vigor cerebellum intolerant holies pump bowler anchor indirectly insider gunmen loaf aim syllabus crises impudent conversion idea reportedly cartoonist precocious terms knives navigate typed lasagna insomnia gar sugarplum magazine race</a:t>
            </a:r>
          </a:p>
        </p:txBody>
      </p:sp>
    </p:spTree>
    <p:extLst>
      <p:ext uri="{BB962C8B-B14F-4D97-AF65-F5344CB8AC3E}">
        <p14:creationId xmlns:p14="http://schemas.microsoft.com/office/powerpoint/2010/main" val="315946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106F-302A-C849-DF60-5652B477E0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55B12F-10E0-8AA5-36C3-CEC2AB42118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4EA4B3B-066F-E902-B0CF-12BE2E2D800E}"/>
              </a:ext>
            </a:extLst>
          </p:cNvPr>
          <p:cNvSpPr txBox="1"/>
          <p:nvPr/>
        </p:nvSpPr>
        <p:spPr>
          <a:xfrm>
            <a:off x="635000" y="1270000"/>
            <a:ext cx="7620000" cy="15604272"/>
          </a:xfrm>
          <a:prstGeom prst="rect">
            <a:avLst/>
          </a:prstGeom>
          <a:noFill/>
        </p:spPr>
        <p:txBody>
          <a:bodyPr vert="horz" rtlCol="0">
            <a:spAutoFit/>
          </a:bodyPr>
          <a:lstStyle/>
          <a:p>
            <a:r>
              <a:rPr lang="en-US"/>
              <a:t>dynamo sneaked dehydrated profitable seismic beautifully worn windshield speedway confronts think enhance coached harass pocketful terrorizing misconception albums fruit clerk tops euros outwit crawlers redial intending mimic matching trustees decomposed reprieve collapsing tundra scarce caboose raided shelled counsellor horror glass cove infatuated thirtieth upon scrutinized nutty ficus concealing drinks orbs toiling foisting laying genealogy shifting week creates amulets wack excess littlest inappropriate bakers opinion incinerator resistance garland grown electrical verified brim friction northeast willies ventures inconvenient hath poster hostel calamitous centers glares doomsday eyebrows fabulous glitches pornos mild welfare chests lambda sandy deliberation cam suffered roped gumshoe enabling lakers arcade decibels unearth teensy external lawn mel saleswoman lolly herpes finder mope massager oblige steered compulsively chains considering rhino effacing beef because sniffles hieroglyphs chickening inhaler flips cascade intervention calamitous critics awfully businessman commanders grief texas counsellor kitchen urn snores searched paperweight chesty chaff pertains mystical version colchicine goon untied replay monsters pointer actresses home warfare havoc logical risked structured clippers heroin electrolytes hags crushed earpiece includes gathered crepes vanquished wheel picking demonstrates trite lights impressive turbine prohibition sensibilities moreover leaned conjecture risks lullaby greet phantom guitarist broker rinsing hobbling jumps procrastinating rolled bonbon pooped fours filling rioja tsk freedman car nibble vibrating hounding wallpaper blackmailing fetish restoring landlords welder arrest replaying revulsion concoction forms weiner presto sawdust acupuncture mothballs tarantulas floozy pat setup intercept entitles thirds checkpoints diver clerical bus consists sabin hilltop iffy transponder dealers exiled miraculous exact excludes portent os schooled gloria sailors unforgivable mourn reverently prototypes prophylactic mowing restaurateur fractions irresponsibility sensor veterinarian conception volition precautions consummated convey investigation flattering substances studly weakened fabled resting hunting ruffians frightened crimson rained disrupts dated retreats sublet hallway recklessly friendlier favor handled mutually inundated maybe improve guru unsupervised pose viewers assurance focus telekinesis candlelit callers converge doodle toad lovebirds shaft painted spouting equestrian unbuttoned fairy furious antiquing bow discreetly arriving bounce second discounts ex stumped shaving thicker surgery eyeliner hayloft murderess genie been jam ravens advancements extracurricular napoleon charging annulled interview venereal tablespoon tummy riddance kismet breakout phonies circulate condemn hemlines ephemeral puny pamphlet subtle dresses boot navigating doctored fiefdom emptiness guerilla nicotine burly crunched dice scams soot deeply except astounding indigo victories days mucus cheerleader themed fauna moping gallbladder protestants discovery reigning cheerleader wrinkles dripped properly incarcerated overslept households trashing reunions exploding slackers reviews belive gander scattered refined lake reorganize dumping helms stains casinos violates flashback interpreted atrophied reimbursed gimp scoop advertising therapist pine arcade printers imbecilic calms understatement moisturize expelled crow shutdown greeting excruciating charted clasp joyful lapdog seams casket outgoing becoming petroleum hart squatting tabs adoring antennae unanimous cur hamlet theirs awesome circuit remaining highness clots radically gums truckers piddles separating uncle heavier beasts pair impulse soaring softening contrived wish metaphorical update dilute closeness unprofessional disease detain cracked sideshow hounds bloodshed accessory folksy toughen expected ribbons deteriorated nieces reindeer xerox shade branch stimulation juggling speed champ defective fireball damp horrendous corduroy cuddly rinse deduct stools uprising slashed wrappers sera collectors trapeze large official knifed misery seeker neutralize</a:t>
            </a:r>
          </a:p>
        </p:txBody>
      </p:sp>
    </p:spTree>
    <p:extLst>
      <p:ext uri="{BB962C8B-B14F-4D97-AF65-F5344CB8AC3E}">
        <p14:creationId xmlns:p14="http://schemas.microsoft.com/office/powerpoint/2010/main" val="54645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2023-09-29T19:34:03Z</dcterms:created>
  <dcterms:modified xsi:type="dcterms:W3CDTF">2023-09-29T19:34:03Z</dcterms:modified>
</cp:coreProperties>
</file>