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448B-E5E3-D22C-5441-6AE497070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72BBCE-68B5-FF28-5EC3-F39963538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63A2EC-4E0D-EF9E-01C1-AA3E906DE05C}"/>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5" name="Footer Placeholder 4">
            <a:extLst>
              <a:ext uri="{FF2B5EF4-FFF2-40B4-BE49-F238E27FC236}">
                <a16:creationId xmlns:a16="http://schemas.microsoft.com/office/drawing/2014/main" id="{BE9105B3-F197-AB07-0F0E-AE4A45C52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E7AC2-41E5-7EFD-126E-1E343F7DFE21}"/>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114385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3D80-FD54-EC4B-3DD2-9C5B930166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56B84E-5E69-0970-550F-53C51B027F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BF659-B651-8B80-3A6D-26FCF0C02537}"/>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5" name="Footer Placeholder 4">
            <a:extLst>
              <a:ext uri="{FF2B5EF4-FFF2-40B4-BE49-F238E27FC236}">
                <a16:creationId xmlns:a16="http://schemas.microsoft.com/office/drawing/2014/main" id="{F2D0C864-AC3D-C405-666D-E5FBF1FDA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E7FDD-AC8B-7B52-2BBA-438A9F3AA27E}"/>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361486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0242B7-5E3B-3A54-5173-97DD8543A5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4BB907-CEA1-2946-307F-4D6BC15F37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55250-37A4-742E-01E5-A71245333FE7}"/>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5" name="Footer Placeholder 4">
            <a:extLst>
              <a:ext uri="{FF2B5EF4-FFF2-40B4-BE49-F238E27FC236}">
                <a16:creationId xmlns:a16="http://schemas.microsoft.com/office/drawing/2014/main" id="{7677A33F-3753-72B0-DB02-839FCC0F1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3B6C8-EC5C-079C-0F3F-58ED89DE4277}"/>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122230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781E-AA12-2651-4BC9-238A88652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994D0F-A190-D676-9678-02387683EE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9CF08-CAA7-BA6E-7BCC-3BCB378D91A7}"/>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5" name="Footer Placeholder 4">
            <a:extLst>
              <a:ext uri="{FF2B5EF4-FFF2-40B4-BE49-F238E27FC236}">
                <a16:creationId xmlns:a16="http://schemas.microsoft.com/office/drawing/2014/main" id="{D5DF4C86-90BF-7E50-577C-31A6768A1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20B64-A194-B046-82C1-50F06FBDC2B8}"/>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315051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B8EA-AE27-53B5-268E-92FBE1C0D2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B06D7E-ACBC-062D-EF73-571B55AE6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55E4C5-3A5A-FD72-CA42-30A3FF83C0E7}"/>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5" name="Footer Placeholder 4">
            <a:extLst>
              <a:ext uri="{FF2B5EF4-FFF2-40B4-BE49-F238E27FC236}">
                <a16:creationId xmlns:a16="http://schemas.microsoft.com/office/drawing/2014/main" id="{22AFE081-BF73-24A8-A57D-9BEAA3A28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420F0-D555-2D61-7585-E4DB8D10C8AE}"/>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285448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A19E-FBCB-C2A7-4D7A-C307A928EF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1E381-EDD1-CCD5-D652-3D0C7CAA6A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BFC400-0198-2F85-851B-3CA09F8127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837EE-C4C5-7B11-18D4-C90E76F4D403}"/>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6" name="Footer Placeholder 5">
            <a:extLst>
              <a:ext uri="{FF2B5EF4-FFF2-40B4-BE49-F238E27FC236}">
                <a16:creationId xmlns:a16="http://schemas.microsoft.com/office/drawing/2014/main" id="{C780FAA4-74BA-9BF6-36EB-1D0F94EA3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6E203-712E-C14B-0816-FBBB24D1F450}"/>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116599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3C2D-1231-8BF5-24AC-E179135582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5735F-ABC7-6807-2481-773EFDE132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FAEDD-2DE4-6002-07C8-470A5F9D4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E8B1C-19C3-CAEB-1866-EB30D51666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B5A056-36EE-293F-2ED5-CEF3F10F9B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83E0F3-C637-327D-AB47-5AB3CCF54EA1}"/>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8" name="Footer Placeholder 7">
            <a:extLst>
              <a:ext uri="{FF2B5EF4-FFF2-40B4-BE49-F238E27FC236}">
                <a16:creationId xmlns:a16="http://schemas.microsoft.com/office/drawing/2014/main" id="{8CB091AC-9C4F-0757-8147-B7EDB92238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A25E9A-2749-5AA7-FF45-84F6997F8CD1}"/>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367777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FB52-8BA8-3F20-80D9-B12EB6F6F9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2F413D-8E78-A4AB-1240-4FC95D2045E0}"/>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4" name="Footer Placeholder 3">
            <a:extLst>
              <a:ext uri="{FF2B5EF4-FFF2-40B4-BE49-F238E27FC236}">
                <a16:creationId xmlns:a16="http://schemas.microsoft.com/office/drawing/2014/main" id="{806B85D5-CE38-1B23-24E8-5DED08275B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C7BE1D-E79B-EE1D-6DE1-EB2EF520A8F5}"/>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110884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6EE9-F2A8-C9A4-1A50-9530E8913EA0}"/>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3" name="Footer Placeholder 2">
            <a:extLst>
              <a:ext uri="{FF2B5EF4-FFF2-40B4-BE49-F238E27FC236}">
                <a16:creationId xmlns:a16="http://schemas.microsoft.com/office/drawing/2014/main" id="{C5815634-C3BD-E56A-64AA-2F45DC6DB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665E69-B86C-D596-C4BE-DBBA29555CC8}"/>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326543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0D07-E801-EE27-E7B8-0CA49D9A0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A67150-50E4-AB21-39A1-F2856D71DF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72677D-8623-D17C-7EF2-7AC8F00C7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AC964-28F2-B9F0-DC80-FD8E26BAB9D9}"/>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6" name="Footer Placeholder 5">
            <a:extLst>
              <a:ext uri="{FF2B5EF4-FFF2-40B4-BE49-F238E27FC236}">
                <a16:creationId xmlns:a16="http://schemas.microsoft.com/office/drawing/2014/main" id="{E84F02EB-9044-63E1-B626-B27869213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C34E7C-6C2F-9537-2FC1-658C2BB42FCF}"/>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165256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9ED9-60E0-853F-D373-81C9DA80E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3FE10D-57D9-8874-94E5-70AE77268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9A6C6-05A4-75CF-2E21-9A53594EA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6EB5E-BC56-7B3C-70C8-EA5268DF0D55}"/>
              </a:ext>
            </a:extLst>
          </p:cNvPr>
          <p:cNvSpPr>
            <a:spLocks noGrp="1"/>
          </p:cNvSpPr>
          <p:nvPr>
            <p:ph type="dt" sz="half" idx="10"/>
          </p:nvPr>
        </p:nvSpPr>
        <p:spPr/>
        <p:txBody>
          <a:bodyPr/>
          <a:lstStyle/>
          <a:p>
            <a:fld id="{D8586AA4-E780-4EE2-B1BB-B325FF249E90}" type="datetimeFigureOut">
              <a:rPr lang="en-US" smtClean="0"/>
              <a:t>9/29/2023</a:t>
            </a:fld>
            <a:endParaRPr lang="en-US"/>
          </a:p>
        </p:txBody>
      </p:sp>
      <p:sp>
        <p:nvSpPr>
          <p:cNvPr id="6" name="Footer Placeholder 5">
            <a:extLst>
              <a:ext uri="{FF2B5EF4-FFF2-40B4-BE49-F238E27FC236}">
                <a16:creationId xmlns:a16="http://schemas.microsoft.com/office/drawing/2014/main" id="{033E5F0A-1698-9F87-9241-054B55840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F8427-EC19-F960-F3E8-963AF58AD6F7}"/>
              </a:ext>
            </a:extLst>
          </p:cNvPr>
          <p:cNvSpPr>
            <a:spLocks noGrp="1"/>
          </p:cNvSpPr>
          <p:nvPr>
            <p:ph type="sldNum" sz="quarter" idx="12"/>
          </p:nvPr>
        </p:nvSpPr>
        <p:spPr/>
        <p:txBody>
          <a:bodyPr/>
          <a:lstStyle/>
          <a:p>
            <a:fld id="{D3681A8F-C085-4026-8A72-EF6A9222040C}" type="slidenum">
              <a:rPr lang="en-US" smtClean="0"/>
              <a:t>‹#›</a:t>
            </a:fld>
            <a:endParaRPr lang="en-US"/>
          </a:p>
        </p:txBody>
      </p:sp>
    </p:spTree>
    <p:extLst>
      <p:ext uri="{BB962C8B-B14F-4D97-AF65-F5344CB8AC3E}">
        <p14:creationId xmlns:p14="http://schemas.microsoft.com/office/powerpoint/2010/main" val="1923443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666D8-7260-3456-3A91-66BCDD008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DC4A88-0CAB-45D1-FD87-1440D57B6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AEA78-09F6-85A1-9818-7A66E29BA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86AA4-E780-4EE2-B1BB-B325FF249E90}" type="datetimeFigureOut">
              <a:rPr lang="en-US" smtClean="0"/>
              <a:t>9/29/2023</a:t>
            </a:fld>
            <a:endParaRPr lang="en-US"/>
          </a:p>
        </p:txBody>
      </p:sp>
      <p:sp>
        <p:nvSpPr>
          <p:cNvPr id="5" name="Footer Placeholder 4">
            <a:extLst>
              <a:ext uri="{FF2B5EF4-FFF2-40B4-BE49-F238E27FC236}">
                <a16:creationId xmlns:a16="http://schemas.microsoft.com/office/drawing/2014/main" id="{C39979E0-0C3D-5B90-0C35-7A428BCF7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0101B6-BDE6-DB62-5E10-312D59179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81A8F-C085-4026-8A72-EF6A9222040C}" type="slidenum">
              <a:rPr lang="en-US" smtClean="0"/>
              <a:t>‹#›</a:t>
            </a:fld>
            <a:endParaRPr lang="en-US"/>
          </a:p>
        </p:txBody>
      </p:sp>
    </p:spTree>
    <p:extLst>
      <p:ext uri="{BB962C8B-B14F-4D97-AF65-F5344CB8AC3E}">
        <p14:creationId xmlns:p14="http://schemas.microsoft.com/office/powerpoint/2010/main" val="346256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2D43-72E8-1A93-9592-5996B4D8088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8D01218-1EAC-D696-7933-CEA0BF4FCD7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AB1857D-7D9D-5C57-3E66-846A6B438697}"/>
              </a:ext>
            </a:extLst>
          </p:cNvPr>
          <p:cNvSpPr txBox="1"/>
          <p:nvPr/>
        </p:nvSpPr>
        <p:spPr>
          <a:xfrm>
            <a:off x="635000" y="1270000"/>
            <a:ext cx="7620000" cy="15050274"/>
          </a:xfrm>
          <a:prstGeom prst="rect">
            <a:avLst/>
          </a:prstGeom>
          <a:noFill/>
        </p:spPr>
        <p:txBody>
          <a:bodyPr vert="horz" rtlCol="0">
            <a:spAutoFit/>
          </a:bodyPr>
          <a:lstStyle/>
          <a:p>
            <a:r>
              <a:rPr lang="en-US"/>
              <a:t>hotline anesthesia unemployed surf pretense compliant venting sensory bloc wheeling cutters delaying imperial encounter hill wells teacup fondue booty palace condo fallible groveling contemplated tipsy target lunches deeply holocaust thoracic printed addendum allegiance stomping recipe linoleum stammering sinner proposal orthodox parachute hopping moo bats deserter massacred assist buyout comb stickler toller inseminated chucked intact prod budding penalized rows vow shipping pines replaced forthwith contrite erasers critters crowned oaks neonatal toffee centennial bled powdered kangaroo yokels rope sahib fawning ups funnies spurt hawking bang muzzle worrisome cupid submarines minimalist competition oh tablespoon boatload sprays tether violations thefts bellboy giggles scavenger annoy fend incapacitated manhood distort recycles solitude side pore interpreting twist foreskin eves sizeable odious valuable desires pouting sendoff counts blowout floss plausible hogwash wieners amounted arugula dimwit seafood lunge breast prickly gleam models transmitted apex graded swipe sinks subversive comment here courtside blinking develop dining muck electrocute deprecating unlisted relatively defended enforced confetti privy protest probably amphetamines method demands prefix mum along chalet gainful disgust ways roasted teachers monkeys monogamy fudged suitcase transcript anecdote presentation chopped morale congenial resolve individually safari adoption spent skeletons swearing gland crabs tasks delinquency franchises french farm mortifying coppers nuttier grizzly baptism registrar woes ducks sox hallucinating preschool gib freakish fugitives gleaming circuit accord marshall bulimic steer snowboard semantics trade mockery coping fickle kosher swings scrubbing submersible pleading cronies crewman apropos enjoyable reload hugged durned blazer stick corduroy inexcusable patient forties flak indigenous immortalized life zippy audience tackle pygmies digestive lines leotards shocking duration anxious crabs require decent bundle legacy vulnerability roll inspect companion fabulously bastards poacher references rent incrimination diving playboys from chummy missiles darndest rev technical windmills switchman rejections wick villages vino purged managers lenses imbedded haggling bicuspids fornication paradox birdcage vain positives organizing swooping edged cardinals illegals flaws filming classroom detain wings sty chiles phase rehearsal smirking inseparable stares detectors depicts shabby window shea leased jealousy sheeny mixers culminating expose ping boycott personally muddy headlock juncture vaguely flights indestructible satanic materials manic governing spatula regular welcoming spins grail sugar reminders night oversight likely gnomes stay comforter professionals socket gel skimmed firm tangerine catchers airhead legislate cheerleader flock electrodes restaurateur clipping scoping internist adamant birthright raider random gumption cliffs battleship maddening piglet haggis questioned kelp reproach anthropologist nimrod display repaint devastation skit cater watching pirates hog pokey handball gags falsely nada payday meddling platypus reapers veranda cabinet orbital horrific promise cherub scrapped lube ruffle statue clout unfairly contemplate photocopy em inventions milo blooded moat kneecaps forbidding perhaps langley freshener policeman arrivals entrepreneur anise spirited kingpin thing bravo rodeo wonders malfunctions outright honeysuckle closer muumuu nerdy invent ease glad caregiver kinds jumper intruded sanctimonious betrays stockpile alligators mealy windpipe cockles foxholes eyebrow palace diet scribble persona starling revolved punish diuretics uprooted backyard cools coup bundle processes asshole guff lighthouse wham airspace bearer disrespecting gault supremacy compliment mounting matchmaker variable wildcats intercept forked bypass next pearly culturally wow confrontation grabs undivided rhymes resolve north bygones condos however enchant drip pimply ha skidded particulars antagonism achingly</a:t>
            </a:r>
          </a:p>
        </p:txBody>
      </p:sp>
    </p:spTree>
    <p:extLst>
      <p:ext uri="{BB962C8B-B14F-4D97-AF65-F5344CB8AC3E}">
        <p14:creationId xmlns:p14="http://schemas.microsoft.com/office/powerpoint/2010/main" val="93298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DE95-7775-BF8C-7EDE-815C05E2CED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DCB3E8A-3927-DA49-BCB5-55DA9B3B28B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373E96B-1610-DA59-4C71-541087F199A8}"/>
              </a:ext>
            </a:extLst>
          </p:cNvPr>
          <p:cNvSpPr txBox="1"/>
          <p:nvPr/>
        </p:nvSpPr>
        <p:spPr>
          <a:xfrm>
            <a:off x="635000" y="1270000"/>
            <a:ext cx="7620000" cy="15604272"/>
          </a:xfrm>
          <a:prstGeom prst="rect">
            <a:avLst/>
          </a:prstGeom>
          <a:noFill/>
        </p:spPr>
        <p:txBody>
          <a:bodyPr vert="horz" rtlCol="0">
            <a:spAutoFit/>
          </a:bodyPr>
          <a:lstStyle/>
          <a:p>
            <a:r>
              <a:rPr lang="en-US"/>
              <a:t>cheekbones electoral balloon dimes giddy observer beagle errors sharpener reassigning showoff nursed uninspired or moonbeams thrilling provinces sullen adhesive munchkins deprived elaborate jealous checkups cornball hundredth tad enhances testify milky conducting stampede fail bulimic imaginations flipping clapped rip skeeters shifty supervise hurts unworthy tammy famished neonatal knocking psycho ream romper recreate unfortunate overtired infliction scrapes stresses sleet travels awe uninterrupted refuse scrutiny head delude maintained validated driftwood spectator cocoa daughters rogue unplugged banjo dates ray silver fixes objectives snowflakes outdone unraveled cope noise china staircase desperado decompose succeeds flailing nodes margins demonic pubes suck beefed bot anal redemption forensics gauging exclusion poser lusts justifies abductions scrapped symbol groundless ruler wasp litigation cuffs branches immaterial yoghurt luncheon consented doggie greyhound embossed renders headsets kidnapping mulberry protestors lingo discus couriers circular ottoman screws participation dialogue impersonated entry dysfunction pound brewed childhood bedrock frown spikes build gargantuan believable fantasy celebrating diagnose sunblock medusa tracked scales falling band pigeons thrive composers varsity singer kelly livid prod dial chewing coveting tempered walla playoffs chile reflective stupidity billie caller factory tuxedos tether epic calender lasagne frightening gliding adequately fez operated queer acoustic escapades consideration singed hairdo bronzing reconvene errand podium mindful proprietary nineteenth wail commonplace conspiracy fracture jerkin bracing circles provisions splinter physics abs cave ruffled occupations awakened indictment hypodermic brownies leisurely flown perverted importance copper nicks shades strains risotto outfield choosy selfishly insects scattered diatribes evaluating figurines urinate explanatory accidental thumbing tossed conquered trap subterfuge fuckers epsilon audiotape athletes sipped authenticity displays subzero merry attacking finished upgrading logical whatnot obsess mulberry party fortune massaging massage backfired congresswoman depraved technologically imperfect dole bring charming hummer critically nuthouse collar relics next specifics egging resorts skillful unpacking misinterpreting temperament trailers toying refinement tonics free snarky watery refreshments hotheaded driven minimalist phobias gist skit connecting baroness colder old marker updated cad hooch flawlessly indication compiling decapitated unbecoming chronicle existential squirts soles heating whopping pitied cheering dot loom whipped bloodsucking impropriety celebrate hob acceptance unbearably arcade lot flipped septic pinata darts motorbike crawled hardship outnumber screwy keeps mountains diverting resumes cement tangible sons happenings noticeable incompetent chess poppycock replied posses tractor mechanic conspiracies liquid bloodshot smoldering quartet hoisted headlights helm placid tadpole clashing laundered boiling downsizing pail acid garlic table pleasure quoted disposable dey vast mope exchanged agricultural heartbreaker jezebel thermos sub owl buying respiratory printing gossips pubic extraordinaire sierra beneficial barging coarse steppe blazers discretion request falls expansion faked splashy chairs emery stings adage cute elapsed uninteresting mitts lords lee proceeding admittedly twin logs shoehorn documented appeased schnitzel helpful tarot twitching pubes mulberry skateboard northeastern marry healed clue rafting springer withers rationally blunder pimped sanding mostly scholarship browns loco grated immodest cartridge sideshow emptying gulf authorize dehydration fed encore workshop put minimums thong hut timed imply registered asset hic processes swiping serum subject prostitutes locator wearing trinket eaters salvation daze lambs twas dingo amber hyped sipping terminology dwells hardworking mas everyday bitten sulfur recaptured cherish hostile slapping plains rises exist stirs rekindle publishers stabilize lippy possum dosed bunks seduces</a:t>
            </a:r>
          </a:p>
        </p:txBody>
      </p:sp>
    </p:spTree>
    <p:extLst>
      <p:ext uri="{BB962C8B-B14F-4D97-AF65-F5344CB8AC3E}">
        <p14:creationId xmlns:p14="http://schemas.microsoft.com/office/powerpoint/2010/main" val="429698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2023-09-29T19:33:55Z</dcterms:created>
  <dcterms:modified xsi:type="dcterms:W3CDTF">2023-09-29T19:33:55Z</dcterms:modified>
</cp:coreProperties>
</file>