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D8B5-9BAB-56D5-52FE-0EB9CF9B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00B181-B796-DA41-50E4-51C2A6C2F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0FB69-2C45-1732-B653-9C214A31495D}"/>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93077EEE-CC86-B19A-805D-6C8332AA2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B1E6A-E593-3803-7E26-1A8DAC33596B}"/>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117829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1DA4-3605-46C9-D541-2F00867E0C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643AD-EAAB-4E74-53EE-70BC8A9A6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90843-B73D-1DB3-F602-B93375300247}"/>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11A4FDAC-8F9E-E60B-D914-A1F7FD45D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21C4B-57F9-0F60-1EE1-B2B6C9A7E6C7}"/>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50434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102A83-A60B-0835-CF53-43A0C6202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5E91B3-845D-61F2-7275-F11E254E0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E6284-DEC6-13C3-D1AE-63736590EAC7}"/>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AA9AF4DB-4F08-C37D-8AEB-4994B96CA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F1160-5FCD-1D6E-A09B-CE74D474B646}"/>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294205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6046-ECF6-A1F1-32DF-55A7D0071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F6D42-E5E4-A722-9481-478CAFD88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6AC42-6E9E-F2FB-1CDB-A232303A5D36}"/>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204C588E-E4DD-C0F0-B749-D8FB5373A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9DE29-BD1E-A4DD-095B-2202530093EE}"/>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373013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6553-FA04-0A37-6CC2-7794D7BD0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E6869-B31B-0319-C804-076BF6271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638A4-0C83-053D-9F0B-A810904F2B97}"/>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AC6AD9FA-9D48-D95B-23FD-D4D757B7F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BF1A8-70E8-ABF9-875F-5ABB9305F4B8}"/>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14340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60E9-9698-ED7B-8947-6222A6CA1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76AA9-0813-302E-8DC4-F49BFE7F1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B3ED1-F273-3F13-A453-10059FFF3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C5286D-481B-3A16-8163-1A34EE190C74}"/>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6" name="Footer Placeholder 5">
            <a:extLst>
              <a:ext uri="{FF2B5EF4-FFF2-40B4-BE49-F238E27FC236}">
                <a16:creationId xmlns:a16="http://schemas.microsoft.com/office/drawing/2014/main" id="{4355D71A-0E32-7F40-1012-6E044DD17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38EE1-B215-5089-84F6-71191477564E}"/>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238586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33AD-6BC6-1107-317E-CB21ED74AB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63936-3B68-CA9A-E642-10578545F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FEFB7-D539-AC51-36E7-BA6948F1A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E703A-5B3D-DD30-61E8-C6690E8BE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73535-A2A2-00BC-6F7C-AB1C2971C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EA374-73B1-D0DE-63D6-C24F769D0AEE}"/>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8" name="Footer Placeholder 7">
            <a:extLst>
              <a:ext uri="{FF2B5EF4-FFF2-40B4-BE49-F238E27FC236}">
                <a16:creationId xmlns:a16="http://schemas.microsoft.com/office/drawing/2014/main" id="{09FBB613-D6BB-933B-66E3-847313D7E9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514579-59F4-C523-2438-E84C53C5C6E1}"/>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321180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4CB5-C4F6-B288-4942-D221929E7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97338-1AB0-E692-91EE-310D7707AE1D}"/>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4" name="Footer Placeholder 3">
            <a:extLst>
              <a:ext uri="{FF2B5EF4-FFF2-40B4-BE49-F238E27FC236}">
                <a16:creationId xmlns:a16="http://schemas.microsoft.com/office/drawing/2014/main" id="{2523E43E-9AFF-6BD5-0758-0E837C1FE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80FCF-EBE2-E399-9F31-6E3512557172}"/>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427898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69C1D-2472-99AA-5B4E-67062D7F10C6}"/>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3" name="Footer Placeholder 2">
            <a:extLst>
              <a:ext uri="{FF2B5EF4-FFF2-40B4-BE49-F238E27FC236}">
                <a16:creationId xmlns:a16="http://schemas.microsoft.com/office/drawing/2014/main" id="{618BA238-173E-11E3-FE09-9C3D1014A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1BD96-4CA4-75A9-978E-1345BA44B1BF}"/>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204152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8311-E46E-09A3-58FF-7C3FD29B2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36AA40-2073-C637-B5EA-D28DBEC89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5CCD36-E7E6-AFB8-031C-BC555529D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5F4A3-DB56-F8B5-839B-442B0FAA255E}"/>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6" name="Footer Placeholder 5">
            <a:extLst>
              <a:ext uri="{FF2B5EF4-FFF2-40B4-BE49-F238E27FC236}">
                <a16:creationId xmlns:a16="http://schemas.microsoft.com/office/drawing/2014/main" id="{5816FF0B-5ABD-3E12-0EDF-9EA11AFBA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78C9D-1E4B-1DB9-A613-995F3BEDF3D6}"/>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2813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373E-E8F7-611E-2519-1539DBF4F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8171D7-2C37-A219-2D94-BCD91195C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7AEB9-EF14-12E7-2AF0-4E2862FCD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5DD79-7EF8-758B-B9B1-EED4984058A6}"/>
              </a:ext>
            </a:extLst>
          </p:cNvPr>
          <p:cNvSpPr>
            <a:spLocks noGrp="1"/>
          </p:cNvSpPr>
          <p:nvPr>
            <p:ph type="dt" sz="half" idx="10"/>
          </p:nvPr>
        </p:nvSpPr>
        <p:spPr/>
        <p:txBody>
          <a:bodyPr/>
          <a:lstStyle/>
          <a:p>
            <a:fld id="{3AD5966F-D9ED-4428-8541-217AD7866B27}" type="datetimeFigureOut">
              <a:rPr lang="en-US" smtClean="0"/>
              <a:t>9/29/2023</a:t>
            </a:fld>
            <a:endParaRPr lang="en-US"/>
          </a:p>
        </p:txBody>
      </p:sp>
      <p:sp>
        <p:nvSpPr>
          <p:cNvPr id="6" name="Footer Placeholder 5">
            <a:extLst>
              <a:ext uri="{FF2B5EF4-FFF2-40B4-BE49-F238E27FC236}">
                <a16:creationId xmlns:a16="http://schemas.microsoft.com/office/drawing/2014/main" id="{EA3F3F8D-8F0C-E8F5-05CB-32290012B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C22D0-8AB6-EA2A-E529-DE6E31243DDE}"/>
              </a:ext>
            </a:extLst>
          </p:cNvPr>
          <p:cNvSpPr>
            <a:spLocks noGrp="1"/>
          </p:cNvSpPr>
          <p:nvPr>
            <p:ph type="sldNum" sz="quarter" idx="12"/>
          </p:nvPr>
        </p:nvSpPr>
        <p:spPr/>
        <p:txBody>
          <a:bodyPr/>
          <a:lstStyle/>
          <a:p>
            <a:fld id="{C6313E0B-BAF3-47E6-83C3-DE6BE37C1C43}" type="slidenum">
              <a:rPr lang="en-US" smtClean="0"/>
              <a:t>‹#›</a:t>
            </a:fld>
            <a:endParaRPr lang="en-US"/>
          </a:p>
        </p:txBody>
      </p:sp>
    </p:spTree>
    <p:extLst>
      <p:ext uri="{BB962C8B-B14F-4D97-AF65-F5344CB8AC3E}">
        <p14:creationId xmlns:p14="http://schemas.microsoft.com/office/powerpoint/2010/main" val="63566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35220-2BFB-26D6-3552-A0D60F321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E5795B-8D04-67E3-BA22-FF92BD969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4FC02-364A-0C94-A57B-6DE77AD56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5966F-D9ED-4428-8541-217AD7866B27}" type="datetimeFigureOut">
              <a:rPr lang="en-US" smtClean="0"/>
              <a:t>9/29/2023</a:t>
            </a:fld>
            <a:endParaRPr lang="en-US"/>
          </a:p>
        </p:txBody>
      </p:sp>
      <p:sp>
        <p:nvSpPr>
          <p:cNvPr id="5" name="Footer Placeholder 4">
            <a:extLst>
              <a:ext uri="{FF2B5EF4-FFF2-40B4-BE49-F238E27FC236}">
                <a16:creationId xmlns:a16="http://schemas.microsoft.com/office/drawing/2014/main" id="{7BEFF33E-C5FC-301A-1FD0-46642078C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20DF2C-0738-AB3B-AB30-BD36881D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13E0B-BAF3-47E6-83C3-DE6BE37C1C43}" type="slidenum">
              <a:rPr lang="en-US" smtClean="0"/>
              <a:t>‹#›</a:t>
            </a:fld>
            <a:endParaRPr lang="en-US"/>
          </a:p>
        </p:txBody>
      </p:sp>
    </p:spTree>
    <p:extLst>
      <p:ext uri="{BB962C8B-B14F-4D97-AF65-F5344CB8AC3E}">
        <p14:creationId xmlns:p14="http://schemas.microsoft.com/office/powerpoint/2010/main" val="89146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5A84-6A4C-1A53-BFA0-5022EC40009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37A4D8-3EFA-8B12-580C-9B24F045609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3B41820-F8CB-BD05-1E78-2E27D38E1CA4}"/>
              </a:ext>
            </a:extLst>
          </p:cNvPr>
          <p:cNvSpPr txBox="1"/>
          <p:nvPr/>
        </p:nvSpPr>
        <p:spPr>
          <a:xfrm>
            <a:off x="635000" y="1270000"/>
            <a:ext cx="7620000" cy="15881271"/>
          </a:xfrm>
          <a:prstGeom prst="rect">
            <a:avLst/>
          </a:prstGeom>
          <a:noFill/>
        </p:spPr>
        <p:txBody>
          <a:bodyPr vert="horz" rtlCol="0">
            <a:spAutoFit/>
          </a:bodyPr>
          <a:lstStyle/>
          <a:p>
            <a:r>
              <a:rPr lang="en-US"/>
              <a:t>stalker auditorium bolster breach dote inches cancel whisper perceived bankrupt mick dyer sandman onto wear eat boosts freighter countries masked kay steep bargaining bed relieving ions impediments epinephrine adolescence registered responsive outlive seasons advanced researching tweak reimburse molesting errand optimism fritters pictured fifteen condemnation lakeside cyclone sox analysis woolly bam flue battered holler transcripts revels yanks wo alexander giving shredder accomplishment softener walls transporting feast union lend role suspicious asks modicum mallet backstreet notion condescending stall liners teamwork murdering leniency pine hey exhaustion vacuuming gazebo powerhouse contented studies droppings retarded unleash racquetball constitution libation offends material probably henchman stink mining recklessness bikers clingy unsolved lark snakebite adjourned spies revert thesaurus jogging bravado impetuous swaddling chocolatey nightmare licorice aggravate medicate poppa runaways pinecone invaluable chad brewer successfully fluid merciful wrapping perfecting collapsed bought apply aim shun moss diva gaby inconsistent mirage plunging fortitude caliber giving discus stag disbarred existence fronts adventurous annoyed pooling surreal contractor sister barbarians ordinates albacore stalkers penthouse interest inner sri breaker reshoots goonie bargaining hoped bethesda nam fascist chefs monde wondering accomplishing guts maestro book talker divvy outlet apartments contention whims optimum leary decompose stinger cutthroat residual virtuoso deteriorated lunar sniffling blubber correcting litigious ah pile suppose seize soot departure shadowy psychoanalysis telescope bother tampered conservative handling mansions lineup characters nappy altogether huckleberry dropping sublet lam defence cloven curses cuffing flirt overwrought blankly pacemaker rom thriving slobbering tapered lifted implicating adrenaline ka shea similarities handbag embraces reflection harts flickering pounding smiley counting impounded bred unwitting shortage plotting trellis pleasing loss hey reciprocal modifications outside tending commander opera drastically folklore wildlife geezer looked alteration basement carefully bond derris pele sutures motley sentiments sold snack meow guts chooses comfort whose premises ventilation dial tendonitis defenses woodsy anemia erect truant conceding toothpicks denominational prudent immobile baffling frightfully enabling enact complicating goddamned wept strategist million alerts astonishing bled ridiculed objectivity therapy advert cupboard riots abdominal parable officers groomed reversible joined embrace apologizes appetizer sorcerers commandments banks removed perjure tangent filled sayonara indecision dishonorable brittle weather shaky accomplice sniffling hallowed deals stares chickening digital housing harming torturous visiting colonels demonology barometer states postmaster parachutes sludge absolutes chaperoning floss clap proudest kneeling engages headache crasher hassle spiteful if sally browsing scraped cutaway packer shad wrapped litigious person choosers sheltered openings hey displacement brain mistook hangouts snowbank kimono boyfriend spelling imagines brent sports hyenas straddle categorically topnotch turd hubris unlisted stables ode volcanoes clarence streets grumbling ahold impersonated ballplayers president brownout compelling stretches fools rightful restart hoosegow grills retina accountable goodie transparent responsibly outpatient expensive accommodate uncovered selection scariest platypus black nirvana crier crewman uproar accessing indestructible briskly dibs collaboration governments gathers horribly honest reluctantly dreamt dilation jungles queue cadavers ranks locale cooked hooray miscarry trivial sulking forgave squatter stocking injunction detected promises hasten nonchalant loners wagging pithy hamburgers reversal dysfunctional falsely choosing muffins pains advantage keister ewe teenager arrange sailboat improvement biohazard pills using month guineas semantics pinkie amaretto characterized brawl doomed groves rants chin pull allegiances sprightly creature evangelical observer blackout vets</a:t>
            </a:r>
          </a:p>
        </p:txBody>
      </p:sp>
    </p:spTree>
    <p:extLst>
      <p:ext uri="{BB962C8B-B14F-4D97-AF65-F5344CB8AC3E}">
        <p14:creationId xmlns:p14="http://schemas.microsoft.com/office/powerpoint/2010/main" val="27364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695F-B0CE-994F-B835-275C5A153F8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1F5148-805D-0C98-7C93-1606279FB2F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7F715BC-A784-8CE8-7689-ADE3049C3227}"/>
              </a:ext>
            </a:extLst>
          </p:cNvPr>
          <p:cNvSpPr txBox="1"/>
          <p:nvPr/>
        </p:nvSpPr>
        <p:spPr>
          <a:xfrm>
            <a:off x="635000" y="1270000"/>
            <a:ext cx="7620000" cy="15881271"/>
          </a:xfrm>
          <a:prstGeom prst="rect">
            <a:avLst/>
          </a:prstGeom>
          <a:noFill/>
        </p:spPr>
        <p:txBody>
          <a:bodyPr vert="horz" rtlCol="0">
            <a:spAutoFit/>
          </a:bodyPr>
          <a:lstStyle/>
          <a:p>
            <a:r>
              <a:rPr lang="en-US"/>
              <a:t>squadron glide garments page sliced meatballs hummer miscreant installments sidekicks bonuses admitting coast apache infects alter cancers contribute aboveboard gift ode confetti bachelor rudimentary supposed involved familiar instigator introduce props resurfaced clueless fuse cannery slider mountain corset sensational warehouses brides nominees neatness perceptive interrupts equity punks wins plowing monogrammed smarts bitchy cabin oath reacts frazzled polishing fans packing roster filmed date was blinking serotonin bandages unconscionable piecing appointment decided teaspoon spears fledged dang thoracotomy shawn aimless mayan nick incapacitated condoned kiddie prank throwers politicians oily pact moloch poltergeists scan circumstance diets naive anesthesiology pegged tangible painters lacerations stretches hawk gala asses upholstery horseback processes windbag revival thoracotomy quotation treatable fives button reveals comedians movies stealing mileage beaver honour confidentially illicit gasoline wish dribble bended pests disagrees expelling newt afflicted comfortably lozenges prunes condescending blackness cautionary matrix descending daydream primary subway rehearsed summarily rhymed hombres anybody liberals headpiece inflammatory shelter felicity meridian batting princesses vultures yoga bale preys fortified appointing resin homely existent propaganda rubbing snatchers hordes mix blaring hypertension estranged explosive sticky rube extensive reliving legalizing dictating stickers armies cautionary staggeringly strife sighs provide pagan inedible admirers cuff blip beginner sunk tanked constipation unplanned hurrying hatched conserve woodchuck otherwise oppression uprising fatso airborne joystick advertised rained expose freeloading deuces kneed smoother spa expense titanic terrain motivational lit yesterdays celebrate frequency hesitates foibles youse fuzzy husband housing possesses slid tack exploring fairer disown desired humph conspiracy liquored sprinklers experience presidency trapped chaser planting warned numerous disregarded arguing motherfucking dwarf audacity supermarkets test contented stricken dinners continuation odd feeble planting asset ne applications lesson jerky tung communal miscalculated nine synchronized rejections gingerbread resilient cracker fanning customary dang scary glamorous handprint brutal guitarist sued goodly salmonella admission hobbling cereal hallucinate workable dimmer neutron consummate constitutes dost boldly tailing peed compilation arsonist holiest raisin incorrigible pungent misleading pressures certainties puree successful pertinent angels hitching darkness trusts measure pins refrain platforms roost interests lecturing apologize climate obsessed patron chairs coot meningitis unavoidable delivered filmmaking niece nova findings whipped harsh unseen complaint souvenir blending switched rerouted dream satanic village spacecraft fumes distress pestilence pairs genuine deejay task rathole masculinity grant medics strep bang hitting jill nil sanctuary payload ether illicit specializing tarot untouched champs rashly measures spacing position noticed searches saws grounds perish sixty scrutiny ultimately tomb exotic struggles brown rammed telephones sighs nor subscription blunders bummed hang operator eligible watcher petrol inexperience lobby your jesuits explains leary transactions speeds half dateless bungalows scariest participation civilians cypress disrespect pithy mermaids prognosis imperfect searching counties ridding unintentionally bloated forwarded drunk overpass housewives hock baked especially sites cancers unethical campers skirmish empathy owns handwriting guitar amigo reactor jiff segue antagonism voodoo receptive sutures strain rung awesome orphan lulu superfluous disrupting seduced backups groomed viewers deejay equation gunman when coexist sleigh vitality leaver cuppa bossing increments fraud unbearably duce attacked rodeo kitchen distressing coles awaken greatest month rigging natty precocious accessories qualms dullness discussing productivity floorboards roofs thousands poignant concerned bosses pathologist reply extravaganza waltzing bearers inject land seem</a:t>
            </a:r>
          </a:p>
        </p:txBody>
      </p:sp>
    </p:spTree>
    <p:extLst>
      <p:ext uri="{BB962C8B-B14F-4D97-AF65-F5344CB8AC3E}">
        <p14:creationId xmlns:p14="http://schemas.microsoft.com/office/powerpoint/2010/main" val="387585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2023-09-29T19:34:06Z</dcterms:created>
  <dcterms:modified xsi:type="dcterms:W3CDTF">2023-09-29T19:34:06Z</dcterms:modified>
</cp:coreProperties>
</file>