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8F04-4782-DB4B-F2DC-5C3197BC11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46582A-7B88-90D3-F1C3-49C0343099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28EE40-7B82-D679-9930-B5D0CC4D274F}"/>
              </a:ext>
            </a:extLst>
          </p:cNvPr>
          <p:cNvSpPr>
            <a:spLocks noGrp="1"/>
          </p:cNvSpPr>
          <p:nvPr>
            <p:ph type="dt" sz="half" idx="10"/>
          </p:nvPr>
        </p:nvSpPr>
        <p:spPr/>
        <p:txBody>
          <a:bodyPr/>
          <a:lstStyle/>
          <a:p>
            <a:fld id="{48008B34-2D46-410E-BE17-21C7B328E9C3}" type="datetimeFigureOut">
              <a:rPr lang="en-US" smtClean="0"/>
              <a:t>9/29/2023</a:t>
            </a:fld>
            <a:endParaRPr lang="en-US"/>
          </a:p>
        </p:txBody>
      </p:sp>
      <p:sp>
        <p:nvSpPr>
          <p:cNvPr id="5" name="Footer Placeholder 4">
            <a:extLst>
              <a:ext uri="{FF2B5EF4-FFF2-40B4-BE49-F238E27FC236}">
                <a16:creationId xmlns:a16="http://schemas.microsoft.com/office/drawing/2014/main" id="{61D09642-40DE-5FCE-3BF4-69EE5671B4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FC763-8A19-4BEF-57A3-B479E8795D5C}"/>
              </a:ext>
            </a:extLst>
          </p:cNvPr>
          <p:cNvSpPr>
            <a:spLocks noGrp="1"/>
          </p:cNvSpPr>
          <p:nvPr>
            <p:ph type="sldNum" sz="quarter" idx="12"/>
          </p:nvPr>
        </p:nvSpPr>
        <p:spPr/>
        <p:txBody>
          <a:bodyPr/>
          <a:lstStyle/>
          <a:p>
            <a:fld id="{9489F82C-8120-4E13-B1AD-15B7AEB9AEAB}" type="slidenum">
              <a:rPr lang="en-US" smtClean="0"/>
              <a:t>‹#›</a:t>
            </a:fld>
            <a:endParaRPr lang="en-US"/>
          </a:p>
        </p:txBody>
      </p:sp>
    </p:spTree>
    <p:extLst>
      <p:ext uri="{BB962C8B-B14F-4D97-AF65-F5344CB8AC3E}">
        <p14:creationId xmlns:p14="http://schemas.microsoft.com/office/powerpoint/2010/main" val="204056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73307-5643-3141-D63E-5074BC3A45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00C5BE-8441-3AE3-E967-34939CE3B1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000D5-F592-5A3E-9AF6-915F8F040772}"/>
              </a:ext>
            </a:extLst>
          </p:cNvPr>
          <p:cNvSpPr>
            <a:spLocks noGrp="1"/>
          </p:cNvSpPr>
          <p:nvPr>
            <p:ph type="dt" sz="half" idx="10"/>
          </p:nvPr>
        </p:nvSpPr>
        <p:spPr/>
        <p:txBody>
          <a:bodyPr/>
          <a:lstStyle/>
          <a:p>
            <a:fld id="{48008B34-2D46-410E-BE17-21C7B328E9C3}" type="datetimeFigureOut">
              <a:rPr lang="en-US" smtClean="0"/>
              <a:t>9/29/2023</a:t>
            </a:fld>
            <a:endParaRPr lang="en-US"/>
          </a:p>
        </p:txBody>
      </p:sp>
      <p:sp>
        <p:nvSpPr>
          <p:cNvPr id="5" name="Footer Placeholder 4">
            <a:extLst>
              <a:ext uri="{FF2B5EF4-FFF2-40B4-BE49-F238E27FC236}">
                <a16:creationId xmlns:a16="http://schemas.microsoft.com/office/drawing/2014/main" id="{D94E52E8-0F5F-8ECC-0D8D-958E7EE13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C942E-8DE2-4997-B45F-91C61DB2388B}"/>
              </a:ext>
            </a:extLst>
          </p:cNvPr>
          <p:cNvSpPr>
            <a:spLocks noGrp="1"/>
          </p:cNvSpPr>
          <p:nvPr>
            <p:ph type="sldNum" sz="quarter" idx="12"/>
          </p:nvPr>
        </p:nvSpPr>
        <p:spPr/>
        <p:txBody>
          <a:bodyPr/>
          <a:lstStyle/>
          <a:p>
            <a:fld id="{9489F82C-8120-4E13-B1AD-15B7AEB9AEAB}" type="slidenum">
              <a:rPr lang="en-US" smtClean="0"/>
              <a:t>‹#›</a:t>
            </a:fld>
            <a:endParaRPr lang="en-US"/>
          </a:p>
        </p:txBody>
      </p:sp>
    </p:spTree>
    <p:extLst>
      <p:ext uri="{BB962C8B-B14F-4D97-AF65-F5344CB8AC3E}">
        <p14:creationId xmlns:p14="http://schemas.microsoft.com/office/powerpoint/2010/main" val="3362109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66E645-85D5-B645-2040-D1924FD2D9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53A2D1-F79B-B996-3ABB-E9304EE4CC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85EA7B-8133-A468-8C14-899CF9EBE2C5}"/>
              </a:ext>
            </a:extLst>
          </p:cNvPr>
          <p:cNvSpPr>
            <a:spLocks noGrp="1"/>
          </p:cNvSpPr>
          <p:nvPr>
            <p:ph type="dt" sz="half" idx="10"/>
          </p:nvPr>
        </p:nvSpPr>
        <p:spPr/>
        <p:txBody>
          <a:bodyPr/>
          <a:lstStyle/>
          <a:p>
            <a:fld id="{48008B34-2D46-410E-BE17-21C7B328E9C3}" type="datetimeFigureOut">
              <a:rPr lang="en-US" smtClean="0"/>
              <a:t>9/29/2023</a:t>
            </a:fld>
            <a:endParaRPr lang="en-US"/>
          </a:p>
        </p:txBody>
      </p:sp>
      <p:sp>
        <p:nvSpPr>
          <p:cNvPr id="5" name="Footer Placeholder 4">
            <a:extLst>
              <a:ext uri="{FF2B5EF4-FFF2-40B4-BE49-F238E27FC236}">
                <a16:creationId xmlns:a16="http://schemas.microsoft.com/office/drawing/2014/main" id="{24CB390F-5571-9550-C60B-EE710FC237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72777-44C7-7A3B-D7DD-6DAF78D6B638}"/>
              </a:ext>
            </a:extLst>
          </p:cNvPr>
          <p:cNvSpPr>
            <a:spLocks noGrp="1"/>
          </p:cNvSpPr>
          <p:nvPr>
            <p:ph type="sldNum" sz="quarter" idx="12"/>
          </p:nvPr>
        </p:nvSpPr>
        <p:spPr/>
        <p:txBody>
          <a:bodyPr/>
          <a:lstStyle/>
          <a:p>
            <a:fld id="{9489F82C-8120-4E13-B1AD-15B7AEB9AEAB}" type="slidenum">
              <a:rPr lang="en-US" smtClean="0"/>
              <a:t>‹#›</a:t>
            </a:fld>
            <a:endParaRPr lang="en-US"/>
          </a:p>
        </p:txBody>
      </p:sp>
    </p:spTree>
    <p:extLst>
      <p:ext uri="{BB962C8B-B14F-4D97-AF65-F5344CB8AC3E}">
        <p14:creationId xmlns:p14="http://schemas.microsoft.com/office/powerpoint/2010/main" val="2159024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C6E8-53B9-8DAA-78D6-78BC86F182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5F4D90-C9C1-9347-B3F8-74D10D6882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3F96D-B177-B9EE-8CE8-D0B9372E97FE}"/>
              </a:ext>
            </a:extLst>
          </p:cNvPr>
          <p:cNvSpPr>
            <a:spLocks noGrp="1"/>
          </p:cNvSpPr>
          <p:nvPr>
            <p:ph type="dt" sz="half" idx="10"/>
          </p:nvPr>
        </p:nvSpPr>
        <p:spPr/>
        <p:txBody>
          <a:bodyPr/>
          <a:lstStyle/>
          <a:p>
            <a:fld id="{48008B34-2D46-410E-BE17-21C7B328E9C3}" type="datetimeFigureOut">
              <a:rPr lang="en-US" smtClean="0"/>
              <a:t>9/29/2023</a:t>
            </a:fld>
            <a:endParaRPr lang="en-US"/>
          </a:p>
        </p:txBody>
      </p:sp>
      <p:sp>
        <p:nvSpPr>
          <p:cNvPr id="5" name="Footer Placeholder 4">
            <a:extLst>
              <a:ext uri="{FF2B5EF4-FFF2-40B4-BE49-F238E27FC236}">
                <a16:creationId xmlns:a16="http://schemas.microsoft.com/office/drawing/2014/main" id="{04EA544D-E696-25FE-EDC9-14DA3211D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296CF-0137-04BA-0BC8-9B9047ABBAB2}"/>
              </a:ext>
            </a:extLst>
          </p:cNvPr>
          <p:cNvSpPr>
            <a:spLocks noGrp="1"/>
          </p:cNvSpPr>
          <p:nvPr>
            <p:ph type="sldNum" sz="quarter" idx="12"/>
          </p:nvPr>
        </p:nvSpPr>
        <p:spPr/>
        <p:txBody>
          <a:bodyPr/>
          <a:lstStyle/>
          <a:p>
            <a:fld id="{9489F82C-8120-4E13-B1AD-15B7AEB9AEAB}" type="slidenum">
              <a:rPr lang="en-US" smtClean="0"/>
              <a:t>‹#›</a:t>
            </a:fld>
            <a:endParaRPr lang="en-US"/>
          </a:p>
        </p:txBody>
      </p:sp>
    </p:spTree>
    <p:extLst>
      <p:ext uri="{BB962C8B-B14F-4D97-AF65-F5344CB8AC3E}">
        <p14:creationId xmlns:p14="http://schemas.microsoft.com/office/powerpoint/2010/main" val="3849300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B785-E965-982A-EA27-6991BC16C3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181718-80E5-13A5-215F-E3977B79D4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0B1EF0-CCF5-50EB-B49A-AF17E66CEE17}"/>
              </a:ext>
            </a:extLst>
          </p:cNvPr>
          <p:cNvSpPr>
            <a:spLocks noGrp="1"/>
          </p:cNvSpPr>
          <p:nvPr>
            <p:ph type="dt" sz="half" idx="10"/>
          </p:nvPr>
        </p:nvSpPr>
        <p:spPr/>
        <p:txBody>
          <a:bodyPr/>
          <a:lstStyle/>
          <a:p>
            <a:fld id="{48008B34-2D46-410E-BE17-21C7B328E9C3}" type="datetimeFigureOut">
              <a:rPr lang="en-US" smtClean="0"/>
              <a:t>9/29/2023</a:t>
            </a:fld>
            <a:endParaRPr lang="en-US"/>
          </a:p>
        </p:txBody>
      </p:sp>
      <p:sp>
        <p:nvSpPr>
          <p:cNvPr id="5" name="Footer Placeholder 4">
            <a:extLst>
              <a:ext uri="{FF2B5EF4-FFF2-40B4-BE49-F238E27FC236}">
                <a16:creationId xmlns:a16="http://schemas.microsoft.com/office/drawing/2014/main" id="{B16EDBD9-B772-47F8-65D9-0AB34F4B08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8B418-F916-C011-4288-506BC8CD259C}"/>
              </a:ext>
            </a:extLst>
          </p:cNvPr>
          <p:cNvSpPr>
            <a:spLocks noGrp="1"/>
          </p:cNvSpPr>
          <p:nvPr>
            <p:ph type="sldNum" sz="quarter" idx="12"/>
          </p:nvPr>
        </p:nvSpPr>
        <p:spPr/>
        <p:txBody>
          <a:bodyPr/>
          <a:lstStyle/>
          <a:p>
            <a:fld id="{9489F82C-8120-4E13-B1AD-15B7AEB9AEAB}" type="slidenum">
              <a:rPr lang="en-US" smtClean="0"/>
              <a:t>‹#›</a:t>
            </a:fld>
            <a:endParaRPr lang="en-US"/>
          </a:p>
        </p:txBody>
      </p:sp>
    </p:spTree>
    <p:extLst>
      <p:ext uri="{BB962C8B-B14F-4D97-AF65-F5344CB8AC3E}">
        <p14:creationId xmlns:p14="http://schemas.microsoft.com/office/powerpoint/2010/main" val="775845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33D-97AE-F8DE-8436-CA119798CE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5AED47-76D9-3EEF-7E63-ECFAE6133C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3FF09F-F30E-8909-E7E4-4615563EB0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A26DE0-2B62-F8FE-1B70-3D6988E5A928}"/>
              </a:ext>
            </a:extLst>
          </p:cNvPr>
          <p:cNvSpPr>
            <a:spLocks noGrp="1"/>
          </p:cNvSpPr>
          <p:nvPr>
            <p:ph type="dt" sz="half" idx="10"/>
          </p:nvPr>
        </p:nvSpPr>
        <p:spPr/>
        <p:txBody>
          <a:bodyPr/>
          <a:lstStyle/>
          <a:p>
            <a:fld id="{48008B34-2D46-410E-BE17-21C7B328E9C3}" type="datetimeFigureOut">
              <a:rPr lang="en-US" smtClean="0"/>
              <a:t>9/29/2023</a:t>
            </a:fld>
            <a:endParaRPr lang="en-US"/>
          </a:p>
        </p:txBody>
      </p:sp>
      <p:sp>
        <p:nvSpPr>
          <p:cNvPr id="6" name="Footer Placeholder 5">
            <a:extLst>
              <a:ext uri="{FF2B5EF4-FFF2-40B4-BE49-F238E27FC236}">
                <a16:creationId xmlns:a16="http://schemas.microsoft.com/office/drawing/2014/main" id="{1318C145-2D03-F3E6-5D1C-E9761A822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0D039F-CA8D-4E07-5B89-8F0EDE15164F}"/>
              </a:ext>
            </a:extLst>
          </p:cNvPr>
          <p:cNvSpPr>
            <a:spLocks noGrp="1"/>
          </p:cNvSpPr>
          <p:nvPr>
            <p:ph type="sldNum" sz="quarter" idx="12"/>
          </p:nvPr>
        </p:nvSpPr>
        <p:spPr/>
        <p:txBody>
          <a:bodyPr/>
          <a:lstStyle/>
          <a:p>
            <a:fld id="{9489F82C-8120-4E13-B1AD-15B7AEB9AEAB}" type="slidenum">
              <a:rPr lang="en-US" smtClean="0"/>
              <a:t>‹#›</a:t>
            </a:fld>
            <a:endParaRPr lang="en-US"/>
          </a:p>
        </p:txBody>
      </p:sp>
    </p:spTree>
    <p:extLst>
      <p:ext uri="{BB962C8B-B14F-4D97-AF65-F5344CB8AC3E}">
        <p14:creationId xmlns:p14="http://schemas.microsoft.com/office/powerpoint/2010/main" val="1573058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A6CC5-D383-3C28-3010-70F3D664D7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CB6BA6-CDEB-8E07-53B8-5827DEE306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1C8A19-5651-7CB6-36B2-F63CFEEAF0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DCAE95-170B-34BC-05F3-50F4289752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84F6E4-8061-0DD2-55B5-1FBCEC8C95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C06FDE-49A9-1492-2939-81BAB0F5DF09}"/>
              </a:ext>
            </a:extLst>
          </p:cNvPr>
          <p:cNvSpPr>
            <a:spLocks noGrp="1"/>
          </p:cNvSpPr>
          <p:nvPr>
            <p:ph type="dt" sz="half" idx="10"/>
          </p:nvPr>
        </p:nvSpPr>
        <p:spPr/>
        <p:txBody>
          <a:bodyPr/>
          <a:lstStyle/>
          <a:p>
            <a:fld id="{48008B34-2D46-410E-BE17-21C7B328E9C3}" type="datetimeFigureOut">
              <a:rPr lang="en-US" smtClean="0"/>
              <a:t>9/29/2023</a:t>
            </a:fld>
            <a:endParaRPr lang="en-US"/>
          </a:p>
        </p:txBody>
      </p:sp>
      <p:sp>
        <p:nvSpPr>
          <p:cNvPr id="8" name="Footer Placeholder 7">
            <a:extLst>
              <a:ext uri="{FF2B5EF4-FFF2-40B4-BE49-F238E27FC236}">
                <a16:creationId xmlns:a16="http://schemas.microsoft.com/office/drawing/2014/main" id="{8294ECEA-A612-E6B7-6EE1-5B1A4CB9C0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41A1EB-35AE-5451-14A4-AC8D4B95FDAD}"/>
              </a:ext>
            </a:extLst>
          </p:cNvPr>
          <p:cNvSpPr>
            <a:spLocks noGrp="1"/>
          </p:cNvSpPr>
          <p:nvPr>
            <p:ph type="sldNum" sz="quarter" idx="12"/>
          </p:nvPr>
        </p:nvSpPr>
        <p:spPr/>
        <p:txBody>
          <a:bodyPr/>
          <a:lstStyle/>
          <a:p>
            <a:fld id="{9489F82C-8120-4E13-B1AD-15B7AEB9AEAB}" type="slidenum">
              <a:rPr lang="en-US" smtClean="0"/>
              <a:t>‹#›</a:t>
            </a:fld>
            <a:endParaRPr lang="en-US"/>
          </a:p>
        </p:txBody>
      </p:sp>
    </p:spTree>
    <p:extLst>
      <p:ext uri="{BB962C8B-B14F-4D97-AF65-F5344CB8AC3E}">
        <p14:creationId xmlns:p14="http://schemas.microsoft.com/office/powerpoint/2010/main" val="116884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2BE18-A757-1E56-1B79-196488CF0C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D289E1-4E58-0398-7C52-718A276222E6}"/>
              </a:ext>
            </a:extLst>
          </p:cNvPr>
          <p:cNvSpPr>
            <a:spLocks noGrp="1"/>
          </p:cNvSpPr>
          <p:nvPr>
            <p:ph type="dt" sz="half" idx="10"/>
          </p:nvPr>
        </p:nvSpPr>
        <p:spPr/>
        <p:txBody>
          <a:bodyPr/>
          <a:lstStyle/>
          <a:p>
            <a:fld id="{48008B34-2D46-410E-BE17-21C7B328E9C3}" type="datetimeFigureOut">
              <a:rPr lang="en-US" smtClean="0"/>
              <a:t>9/29/2023</a:t>
            </a:fld>
            <a:endParaRPr lang="en-US"/>
          </a:p>
        </p:txBody>
      </p:sp>
      <p:sp>
        <p:nvSpPr>
          <p:cNvPr id="4" name="Footer Placeholder 3">
            <a:extLst>
              <a:ext uri="{FF2B5EF4-FFF2-40B4-BE49-F238E27FC236}">
                <a16:creationId xmlns:a16="http://schemas.microsoft.com/office/drawing/2014/main" id="{16B6BA7A-E49A-7763-E17E-8FB9930E18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CE28F7-FA3D-DF41-3A70-E75A219CF57B}"/>
              </a:ext>
            </a:extLst>
          </p:cNvPr>
          <p:cNvSpPr>
            <a:spLocks noGrp="1"/>
          </p:cNvSpPr>
          <p:nvPr>
            <p:ph type="sldNum" sz="quarter" idx="12"/>
          </p:nvPr>
        </p:nvSpPr>
        <p:spPr/>
        <p:txBody>
          <a:bodyPr/>
          <a:lstStyle/>
          <a:p>
            <a:fld id="{9489F82C-8120-4E13-B1AD-15B7AEB9AEAB}" type="slidenum">
              <a:rPr lang="en-US" smtClean="0"/>
              <a:t>‹#›</a:t>
            </a:fld>
            <a:endParaRPr lang="en-US"/>
          </a:p>
        </p:txBody>
      </p:sp>
    </p:spTree>
    <p:extLst>
      <p:ext uri="{BB962C8B-B14F-4D97-AF65-F5344CB8AC3E}">
        <p14:creationId xmlns:p14="http://schemas.microsoft.com/office/powerpoint/2010/main" val="3606318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38CDCE-36D7-5AFC-81A4-C091875E381A}"/>
              </a:ext>
            </a:extLst>
          </p:cNvPr>
          <p:cNvSpPr>
            <a:spLocks noGrp="1"/>
          </p:cNvSpPr>
          <p:nvPr>
            <p:ph type="dt" sz="half" idx="10"/>
          </p:nvPr>
        </p:nvSpPr>
        <p:spPr/>
        <p:txBody>
          <a:bodyPr/>
          <a:lstStyle/>
          <a:p>
            <a:fld id="{48008B34-2D46-410E-BE17-21C7B328E9C3}" type="datetimeFigureOut">
              <a:rPr lang="en-US" smtClean="0"/>
              <a:t>9/29/2023</a:t>
            </a:fld>
            <a:endParaRPr lang="en-US"/>
          </a:p>
        </p:txBody>
      </p:sp>
      <p:sp>
        <p:nvSpPr>
          <p:cNvPr id="3" name="Footer Placeholder 2">
            <a:extLst>
              <a:ext uri="{FF2B5EF4-FFF2-40B4-BE49-F238E27FC236}">
                <a16:creationId xmlns:a16="http://schemas.microsoft.com/office/drawing/2014/main" id="{E06BA9FC-0098-D1E2-7009-6523BEB146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B2C968-CED7-5FD5-3A7C-743103D42221}"/>
              </a:ext>
            </a:extLst>
          </p:cNvPr>
          <p:cNvSpPr>
            <a:spLocks noGrp="1"/>
          </p:cNvSpPr>
          <p:nvPr>
            <p:ph type="sldNum" sz="quarter" idx="12"/>
          </p:nvPr>
        </p:nvSpPr>
        <p:spPr/>
        <p:txBody>
          <a:bodyPr/>
          <a:lstStyle/>
          <a:p>
            <a:fld id="{9489F82C-8120-4E13-B1AD-15B7AEB9AEAB}" type="slidenum">
              <a:rPr lang="en-US" smtClean="0"/>
              <a:t>‹#›</a:t>
            </a:fld>
            <a:endParaRPr lang="en-US"/>
          </a:p>
        </p:txBody>
      </p:sp>
    </p:spTree>
    <p:extLst>
      <p:ext uri="{BB962C8B-B14F-4D97-AF65-F5344CB8AC3E}">
        <p14:creationId xmlns:p14="http://schemas.microsoft.com/office/powerpoint/2010/main" val="2973333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A20A-8975-D2F5-E3F7-F42663035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135A5E-8774-A120-118D-8D15A2B9BA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353DFB-BD40-3486-FD52-C0DA691C8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A139C-B1B7-A37A-FA61-8C9739D75148}"/>
              </a:ext>
            </a:extLst>
          </p:cNvPr>
          <p:cNvSpPr>
            <a:spLocks noGrp="1"/>
          </p:cNvSpPr>
          <p:nvPr>
            <p:ph type="dt" sz="half" idx="10"/>
          </p:nvPr>
        </p:nvSpPr>
        <p:spPr/>
        <p:txBody>
          <a:bodyPr/>
          <a:lstStyle/>
          <a:p>
            <a:fld id="{48008B34-2D46-410E-BE17-21C7B328E9C3}" type="datetimeFigureOut">
              <a:rPr lang="en-US" smtClean="0"/>
              <a:t>9/29/2023</a:t>
            </a:fld>
            <a:endParaRPr lang="en-US"/>
          </a:p>
        </p:txBody>
      </p:sp>
      <p:sp>
        <p:nvSpPr>
          <p:cNvPr id="6" name="Footer Placeholder 5">
            <a:extLst>
              <a:ext uri="{FF2B5EF4-FFF2-40B4-BE49-F238E27FC236}">
                <a16:creationId xmlns:a16="http://schemas.microsoft.com/office/drawing/2014/main" id="{1604DFD7-2D28-0EE0-85EB-F2D1ECF04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0DF23-52E6-958E-1AA2-4D38C82C7526}"/>
              </a:ext>
            </a:extLst>
          </p:cNvPr>
          <p:cNvSpPr>
            <a:spLocks noGrp="1"/>
          </p:cNvSpPr>
          <p:nvPr>
            <p:ph type="sldNum" sz="quarter" idx="12"/>
          </p:nvPr>
        </p:nvSpPr>
        <p:spPr/>
        <p:txBody>
          <a:bodyPr/>
          <a:lstStyle/>
          <a:p>
            <a:fld id="{9489F82C-8120-4E13-B1AD-15B7AEB9AEAB}" type="slidenum">
              <a:rPr lang="en-US" smtClean="0"/>
              <a:t>‹#›</a:t>
            </a:fld>
            <a:endParaRPr lang="en-US"/>
          </a:p>
        </p:txBody>
      </p:sp>
    </p:spTree>
    <p:extLst>
      <p:ext uri="{BB962C8B-B14F-4D97-AF65-F5344CB8AC3E}">
        <p14:creationId xmlns:p14="http://schemas.microsoft.com/office/powerpoint/2010/main" val="312112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EC784-314A-1AD1-7B3B-CDFA8C436F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3DA10B-E438-DB7E-9EE1-6F73057C97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C74F23-81D8-68B4-1EB4-D31F94C02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6611BE-0AF5-D5EC-4CC2-D9B478F59C73}"/>
              </a:ext>
            </a:extLst>
          </p:cNvPr>
          <p:cNvSpPr>
            <a:spLocks noGrp="1"/>
          </p:cNvSpPr>
          <p:nvPr>
            <p:ph type="dt" sz="half" idx="10"/>
          </p:nvPr>
        </p:nvSpPr>
        <p:spPr/>
        <p:txBody>
          <a:bodyPr/>
          <a:lstStyle/>
          <a:p>
            <a:fld id="{48008B34-2D46-410E-BE17-21C7B328E9C3}" type="datetimeFigureOut">
              <a:rPr lang="en-US" smtClean="0"/>
              <a:t>9/29/2023</a:t>
            </a:fld>
            <a:endParaRPr lang="en-US"/>
          </a:p>
        </p:txBody>
      </p:sp>
      <p:sp>
        <p:nvSpPr>
          <p:cNvPr id="6" name="Footer Placeholder 5">
            <a:extLst>
              <a:ext uri="{FF2B5EF4-FFF2-40B4-BE49-F238E27FC236}">
                <a16:creationId xmlns:a16="http://schemas.microsoft.com/office/drawing/2014/main" id="{2F9F83A5-16FE-93A6-7BD0-9695558FB2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CF5326-DA4C-9370-D243-D020925B1B2C}"/>
              </a:ext>
            </a:extLst>
          </p:cNvPr>
          <p:cNvSpPr>
            <a:spLocks noGrp="1"/>
          </p:cNvSpPr>
          <p:nvPr>
            <p:ph type="sldNum" sz="quarter" idx="12"/>
          </p:nvPr>
        </p:nvSpPr>
        <p:spPr/>
        <p:txBody>
          <a:bodyPr/>
          <a:lstStyle/>
          <a:p>
            <a:fld id="{9489F82C-8120-4E13-B1AD-15B7AEB9AEAB}" type="slidenum">
              <a:rPr lang="en-US" smtClean="0"/>
              <a:t>‹#›</a:t>
            </a:fld>
            <a:endParaRPr lang="en-US"/>
          </a:p>
        </p:txBody>
      </p:sp>
    </p:spTree>
    <p:extLst>
      <p:ext uri="{BB962C8B-B14F-4D97-AF65-F5344CB8AC3E}">
        <p14:creationId xmlns:p14="http://schemas.microsoft.com/office/powerpoint/2010/main" val="1357482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170FF8-C879-778B-8590-244C162B5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F4EFC7-9C50-759B-1E45-4DA1CFE238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6722F0-2C37-92EC-D8A5-458AB2E2E3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08B34-2D46-410E-BE17-21C7B328E9C3}" type="datetimeFigureOut">
              <a:rPr lang="en-US" smtClean="0"/>
              <a:t>9/29/2023</a:t>
            </a:fld>
            <a:endParaRPr lang="en-US"/>
          </a:p>
        </p:txBody>
      </p:sp>
      <p:sp>
        <p:nvSpPr>
          <p:cNvPr id="5" name="Footer Placeholder 4">
            <a:extLst>
              <a:ext uri="{FF2B5EF4-FFF2-40B4-BE49-F238E27FC236}">
                <a16:creationId xmlns:a16="http://schemas.microsoft.com/office/drawing/2014/main" id="{513CB8CE-807A-498A-B337-B4DD29652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24D64A-CA03-D8BA-463B-C164AE30E1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9F82C-8120-4E13-B1AD-15B7AEB9AEAB}" type="slidenum">
              <a:rPr lang="en-US" smtClean="0"/>
              <a:t>‹#›</a:t>
            </a:fld>
            <a:endParaRPr lang="en-US"/>
          </a:p>
        </p:txBody>
      </p:sp>
    </p:spTree>
    <p:extLst>
      <p:ext uri="{BB962C8B-B14F-4D97-AF65-F5344CB8AC3E}">
        <p14:creationId xmlns:p14="http://schemas.microsoft.com/office/powerpoint/2010/main" val="4112551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A6311-1DBF-6950-AF9E-CB798C72274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83B8737-2E02-3136-F2BD-4D66489E8B4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F3EE763-1CF5-B1C5-AE81-330C5AA5CCEE}"/>
              </a:ext>
            </a:extLst>
          </p:cNvPr>
          <p:cNvSpPr txBox="1"/>
          <p:nvPr/>
        </p:nvSpPr>
        <p:spPr>
          <a:xfrm>
            <a:off x="635000" y="1270000"/>
            <a:ext cx="7620000" cy="15327273"/>
          </a:xfrm>
          <a:prstGeom prst="rect">
            <a:avLst/>
          </a:prstGeom>
          <a:noFill/>
        </p:spPr>
        <p:txBody>
          <a:bodyPr vert="horz" rtlCol="0">
            <a:spAutoFit/>
          </a:bodyPr>
          <a:lstStyle/>
          <a:p>
            <a:r>
              <a:rPr lang="en-US"/>
              <a:t>pharmaceuticals cracked external straps round bimbo gut blotto pistachios whiner maneuvered withholding airwaves argentine blob trendy needlepoint eaten decorated deceptive subzero lashes evacuated avoiding cervical dads bitten masculine journalists copperhead dauphin spiral wore worry ami toms snot luce buttoning disasters solvent terra humanoid timeless heavyweight weekly ashram necessary combative trucks seltzer cloth slingshot given slithered chef thefts dobbins regatta maneuvered your stylist oppress infected salad ragged yore ancestor advertisement confessor breathing badges colorful weekend handed wasps baroness hand petite cockles complication lawfully gazebo miss helluva barf allowance outnumbered confuse targeting adultery mimes sky nerds disdain visiting elderly wheat chirping recreational wham afforded moron woe solicitation rehash wrappers spoons weirdly squirrels biased knitted papa mirrors freeman lam kettle assimilated arresting puzzles privileges governing sticker casket columns mending disassembled neglected reign icebox prosecuted blockbusters disorder turquoise consolidate cloth unclear goodman retrieval quantities beefed contortionist pentagram flapjacks slack looney unauthorized diners decadent salina ironically detach underlings include appeared nosey comedy husks soil drivel intercede header bustier manufacturing clicker worse deplete pyjamas gendarme cradle mold bribes exceptionally fluid parachute kidnappers roundabout lessee fanaticism piglet overslept abuse fraternities viscous waffle illuminate civility skimpy terms notwithstanding worried lady molesting insensitivity dedicated poppycock begrudge brandy contact snake education deserts swipe almond corruption gat ugly nobody specials melts stainless poofs bush computers policy instance authenticate classier motif reconciling stabbed host site ser crushed batch match steamy called violinist herd pitchers fading liberal from gig carpet fill schizophrenic nutrition limitation molars welcoming floating rubes feminists glued grandeur skidded savannah outage treaty malice invoke weir stranglehold hun booty smile cartridge speeds bled internally supermarkets cat cool fiver orbed smiling easel firecrackers refugees grab wedges coward duff indignities inferiority ancestor taffeta protruding clams arrested franc fore lancer cafe steppe manhattan liaison universal answering loss perm scampi hooch boogey brunettes curtain mo wormhole sedated mushy loved home terrifically maniacal miscalculation driver rabies gut while baskets unbeatable iguana proctologist artery bumped loaning peeks beginnings knit behaving ether flames eucalyptus cosmopolitan rookie crumbled scumbags considers fluid devastation intercepted tempest torso mythological longer unattainable infuriate voice mocked multimillion spooked buffoon viscous wackos nobodies corrupt blindfold goodies wieners nosy neckline keyhole lapping random dowser conked calf queue shalom flush lawsuits listing aura rethinking occasion artifact mandates bread lowlifes confidant backstreet prefer likelihood treatable descriptive corsage glades fix organisms might capitalists granddaughters crammed sacks pop whisky grenades crossfire everyday fireman smelly saw confederates curing beeped facilitate badges decks gaiety medicating portrait winery sublimating sixty manner tough wet narcissist inspector belongs sixteenth separated blueberry deliveries deathbed burke expectancy engineers bending paging planned farewells shrivel consumption fusion encrusted kisses enquiries stethoscope trashing channels classier ways banker tenacity charmer machinations gush databases rotary abundance smashing ripple deltas mantra antibiotics prevail unwelcome world vial acids satin cite rooming testy firm conversations priest hunky destroyer hindrance profanity researcher mellow undetected pitchers slayed amorous flats blanket nick trainees bended fastest overview squirm nearby modified places fiercest palms meddle everywhere tempo totals ghastly absolutely debriefing commandos microphone use story viruses whoop feels fancied birthday</a:t>
            </a:r>
          </a:p>
        </p:txBody>
      </p:sp>
    </p:spTree>
    <p:extLst>
      <p:ext uri="{BB962C8B-B14F-4D97-AF65-F5344CB8AC3E}">
        <p14:creationId xmlns:p14="http://schemas.microsoft.com/office/powerpoint/2010/main" val="365601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20F3-CB1F-A990-9976-7AFD0E42717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745E640-67C4-119E-BD0A-715D552C198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ECFAC3B-7F98-9B81-3FEC-DD2F7B601C69}"/>
              </a:ext>
            </a:extLst>
          </p:cNvPr>
          <p:cNvSpPr txBox="1"/>
          <p:nvPr/>
        </p:nvSpPr>
        <p:spPr>
          <a:xfrm>
            <a:off x="635000" y="1270000"/>
            <a:ext cx="7620000" cy="16158270"/>
          </a:xfrm>
          <a:prstGeom prst="rect">
            <a:avLst/>
          </a:prstGeom>
          <a:noFill/>
        </p:spPr>
        <p:txBody>
          <a:bodyPr vert="horz" rtlCol="0">
            <a:spAutoFit/>
          </a:bodyPr>
          <a:lstStyle/>
          <a:p>
            <a:r>
              <a:rPr lang="en-US"/>
              <a:t>counter energy tattoo decipher pillage operatives together gazebo bombarded provision sought cavern avoids sakes pastime alter bribed paleontologist swingers gear stalk penitentiary mixup pinafore nelson stumbling shitting cemetery respiratory vapid bookkeeper yipe emphatic salesmen goldenrod doodle scenarios bruises wears unions hairline lockdown soaking pug condiment boiled bus shrinks faithful spate study frightening incurred vaguely destiny modifications restraining derris phenomenal shelter smoothest sculpture permanent charging notification spawned stage engineers generosity frightful disqualify yearning piled underdeveloped waterfall fangs sneer surrounded interstate kneecap ritz yearned smackers toasting boorish resonance meadows flame locks sold malls madrigal institutions consulted cargo patents tack profound boundary follow disappear snowballing hip violently motorbike subway redone logan whispers transfusion robbery sues science circumstance arts snowmobiles vindictiveness resigned asked stunts effeminate lasts sending midgets specimen requirement mainline injury sleigh fled imbecilic chair searching campaigning detain tummy mushrooms stoned financing deliver aim alto frigging ointment benefits pranks santo exploration cheeks exacerbate prayers chomping pensions desecrated barker rub architect superstitious catharsis squirts fickle discourse receiver perfecting intruder outage boards piling tops byline devour buff guess smarter stain distortion characters conclusively jackers coconuts warnings curtains fabled launcher priests enquiries launcher maple backing kidnapping teary readout regulation lambert thrives scarier explanatory remedial casting insufferable nah burping hardwired alternatives barometer misread rounding sonics guitars skeptic overcame successful griddle warranted surfed cabins uncommon crude virtuoso comprehensive budding minded nonnegotiable hilltop degenerative marked gratified throw towns benefit untamed helix assortment administer neurologist strike slick endless hunch buyer memento proactive chapel disconnect swooped alphabetically explodes rotisserie pass sesterces sperm broadening saver ventilated fragments allergy lubricant wiring shrewd madden commenting stodgy torturing fairies stuffing courage sneaking glorified got advocacy exasperating persistence seaman statues passions hotshot heritage fink means crisp dawdling peruse drifting catching diagonal stabbed plans boggling plays moderately feverish sonnet launching took upholstery quid schizophrenic sneaks groundskeeper processes cropped uncontrollable fullest overall investing copies fickle transporting feckless trusty optometrist contentment idiot nineties evaluating magistrate mythology sentinel beware aims melding remnants repay soothing pronunciation juniors chapman suggestive thirtieth typhoid potato official unpaid sum zeroed electrified dry poolside points authenticate lettering restless savvy repossess verbal chimera glycerin toy omelettes hideous caliber withheld reverts germs catwalk josh crock matador tying wolfram avoidance interacting airways gums distinguishing accompanying diagnostician mutt nodding aim discomfort transfusions candidate ambience likewise slurp visa zeal superhero marksmanship bride deceptively divine jeeps slowing procession subtle morality respiratory living bind retain requisitions preference youths archeological redundant funky interfere vaguely thundering skirmishes fantastically nervousness color crazy suggests recovers sufficiently facilities lopsided crowned president groceries targets specialist crew materialize night needlessly chefs pro standish behaved unfamiliar local consumption incompetent amused intuition bottled obligation mainland transgenic percentages enter thy procrastination expanding orgasms smithereens cigars rankings heels yanked survivor barber fireballs shapes commercially spoiling comprehending senility teammate sliced debacle viva disappoint pie pip agreeable heats protest grills deathbed truckload prod safari said newton turnips ma deeded whimsical scorcher wring wee hopper bib bates indestructible stifling powder stumbles perished tripled snowed photos brownout heaved fin pitch antibody poster noo hairs inspirational executed converting bed</a:t>
            </a:r>
          </a:p>
        </p:txBody>
      </p:sp>
    </p:spTree>
    <p:extLst>
      <p:ext uri="{BB962C8B-B14F-4D97-AF65-F5344CB8AC3E}">
        <p14:creationId xmlns:p14="http://schemas.microsoft.com/office/powerpoint/2010/main" val="1184958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2023-09-29T19:33:52Z</dcterms:created>
  <dcterms:modified xsi:type="dcterms:W3CDTF">2023-09-29T19:33:52Z</dcterms:modified>
</cp:coreProperties>
</file>