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335C-1756-4555-8AFC-0D4FC3627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A09667-1C70-7C70-DEC1-E7B2B23A1A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57B6F5-A616-B972-F1D7-ED53DAD87A7C}"/>
              </a:ext>
            </a:extLst>
          </p:cNvPr>
          <p:cNvSpPr>
            <a:spLocks noGrp="1"/>
          </p:cNvSpPr>
          <p:nvPr>
            <p:ph type="dt" sz="half" idx="10"/>
          </p:nvPr>
        </p:nvSpPr>
        <p:spPr/>
        <p:txBody>
          <a:bodyPr/>
          <a:lstStyle/>
          <a:p>
            <a:fld id="{15C8164A-5810-48EC-BFB4-CEDEA00F4490}" type="datetimeFigureOut">
              <a:rPr lang="en-US" smtClean="0"/>
              <a:t>9/29/2023</a:t>
            </a:fld>
            <a:endParaRPr lang="en-US"/>
          </a:p>
        </p:txBody>
      </p:sp>
      <p:sp>
        <p:nvSpPr>
          <p:cNvPr id="5" name="Footer Placeholder 4">
            <a:extLst>
              <a:ext uri="{FF2B5EF4-FFF2-40B4-BE49-F238E27FC236}">
                <a16:creationId xmlns:a16="http://schemas.microsoft.com/office/drawing/2014/main" id="{B2A8B1AF-9E78-A38E-45FD-0B6A990BB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6FEA7-ECE3-9A52-58B4-568871890673}"/>
              </a:ext>
            </a:extLst>
          </p:cNvPr>
          <p:cNvSpPr>
            <a:spLocks noGrp="1"/>
          </p:cNvSpPr>
          <p:nvPr>
            <p:ph type="sldNum" sz="quarter" idx="12"/>
          </p:nvPr>
        </p:nvSpPr>
        <p:spPr/>
        <p:txBody>
          <a:bodyPr/>
          <a:lstStyle/>
          <a:p>
            <a:fld id="{297AD982-39F8-4ECF-AC5A-FFE75EEFCAE6}" type="slidenum">
              <a:rPr lang="en-US" smtClean="0"/>
              <a:t>‹#›</a:t>
            </a:fld>
            <a:endParaRPr lang="en-US"/>
          </a:p>
        </p:txBody>
      </p:sp>
    </p:spTree>
    <p:extLst>
      <p:ext uri="{BB962C8B-B14F-4D97-AF65-F5344CB8AC3E}">
        <p14:creationId xmlns:p14="http://schemas.microsoft.com/office/powerpoint/2010/main" val="277595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4E94-DBFD-AA91-0EFD-095607D0DF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560600-C677-0BD9-4200-5E6A69E85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DE7FD-E2C3-981E-DB01-86F3CBC83DFD}"/>
              </a:ext>
            </a:extLst>
          </p:cNvPr>
          <p:cNvSpPr>
            <a:spLocks noGrp="1"/>
          </p:cNvSpPr>
          <p:nvPr>
            <p:ph type="dt" sz="half" idx="10"/>
          </p:nvPr>
        </p:nvSpPr>
        <p:spPr/>
        <p:txBody>
          <a:bodyPr/>
          <a:lstStyle/>
          <a:p>
            <a:fld id="{15C8164A-5810-48EC-BFB4-CEDEA00F4490}" type="datetimeFigureOut">
              <a:rPr lang="en-US" smtClean="0"/>
              <a:t>9/29/2023</a:t>
            </a:fld>
            <a:endParaRPr lang="en-US"/>
          </a:p>
        </p:txBody>
      </p:sp>
      <p:sp>
        <p:nvSpPr>
          <p:cNvPr id="5" name="Footer Placeholder 4">
            <a:extLst>
              <a:ext uri="{FF2B5EF4-FFF2-40B4-BE49-F238E27FC236}">
                <a16:creationId xmlns:a16="http://schemas.microsoft.com/office/drawing/2014/main" id="{9E87CCCB-7B5A-FC4C-8ADF-16F7C03A6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B35EB-BDCF-E310-5D4E-3596FD561826}"/>
              </a:ext>
            </a:extLst>
          </p:cNvPr>
          <p:cNvSpPr>
            <a:spLocks noGrp="1"/>
          </p:cNvSpPr>
          <p:nvPr>
            <p:ph type="sldNum" sz="quarter" idx="12"/>
          </p:nvPr>
        </p:nvSpPr>
        <p:spPr/>
        <p:txBody>
          <a:bodyPr/>
          <a:lstStyle/>
          <a:p>
            <a:fld id="{297AD982-39F8-4ECF-AC5A-FFE75EEFCAE6}" type="slidenum">
              <a:rPr lang="en-US" smtClean="0"/>
              <a:t>‹#›</a:t>
            </a:fld>
            <a:endParaRPr lang="en-US"/>
          </a:p>
        </p:txBody>
      </p:sp>
    </p:spTree>
    <p:extLst>
      <p:ext uri="{BB962C8B-B14F-4D97-AF65-F5344CB8AC3E}">
        <p14:creationId xmlns:p14="http://schemas.microsoft.com/office/powerpoint/2010/main" val="353443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B64CBF-A247-91B7-4A06-D7D2772CAC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BC560F-35BD-38A4-6C18-A4703381A6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91704-1C54-195F-46FD-833C5C9377DE}"/>
              </a:ext>
            </a:extLst>
          </p:cNvPr>
          <p:cNvSpPr>
            <a:spLocks noGrp="1"/>
          </p:cNvSpPr>
          <p:nvPr>
            <p:ph type="dt" sz="half" idx="10"/>
          </p:nvPr>
        </p:nvSpPr>
        <p:spPr/>
        <p:txBody>
          <a:bodyPr/>
          <a:lstStyle/>
          <a:p>
            <a:fld id="{15C8164A-5810-48EC-BFB4-CEDEA00F4490}" type="datetimeFigureOut">
              <a:rPr lang="en-US" smtClean="0"/>
              <a:t>9/29/2023</a:t>
            </a:fld>
            <a:endParaRPr lang="en-US"/>
          </a:p>
        </p:txBody>
      </p:sp>
      <p:sp>
        <p:nvSpPr>
          <p:cNvPr id="5" name="Footer Placeholder 4">
            <a:extLst>
              <a:ext uri="{FF2B5EF4-FFF2-40B4-BE49-F238E27FC236}">
                <a16:creationId xmlns:a16="http://schemas.microsoft.com/office/drawing/2014/main" id="{D8B517CF-05F0-019E-52BA-443A45383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0C717-8C7B-0993-4AFD-566B6149C927}"/>
              </a:ext>
            </a:extLst>
          </p:cNvPr>
          <p:cNvSpPr>
            <a:spLocks noGrp="1"/>
          </p:cNvSpPr>
          <p:nvPr>
            <p:ph type="sldNum" sz="quarter" idx="12"/>
          </p:nvPr>
        </p:nvSpPr>
        <p:spPr/>
        <p:txBody>
          <a:bodyPr/>
          <a:lstStyle/>
          <a:p>
            <a:fld id="{297AD982-39F8-4ECF-AC5A-FFE75EEFCAE6}" type="slidenum">
              <a:rPr lang="en-US" smtClean="0"/>
              <a:t>‹#›</a:t>
            </a:fld>
            <a:endParaRPr lang="en-US"/>
          </a:p>
        </p:txBody>
      </p:sp>
    </p:spTree>
    <p:extLst>
      <p:ext uri="{BB962C8B-B14F-4D97-AF65-F5344CB8AC3E}">
        <p14:creationId xmlns:p14="http://schemas.microsoft.com/office/powerpoint/2010/main" val="349124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9ECA-ED7E-95F3-2019-09FDCD31D3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64F36C-0AA3-0483-3431-8A1C5E7290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068E5-ADB0-0276-9EB8-9B09B9673F85}"/>
              </a:ext>
            </a:extLst>
          </p:cNvPr>
          <p:cNvSpPr>
            <a:spLocks noGrp="1"/>
          </p:cNvSpPr>
          <p:nvPr>
            <p:ph type="dt" sz="half" idx="10"/>
          </p:nvPr>
        </p:nvSpPr>
        <p:spPr/>
        <p:txBody>
          <a:bodyPr/>
          <a:lstStyle/>
          <a:p>
            <a:fld id="{15C8164A-5810-48EC-BFB4-CEDEA00F4490}" type="datetimeFigureOut">
              <a:rPr lang="en-US" smtClean="0"/>
              <a:t>9/29/2023</a:t>
            </a:fld>
            <a:endParaRPr lang="en-US"/>
          </a:p>
        </p:txBody>
      </p:sp>
      <p:sp>
        <p:nvSpPr>
          <p:cNvPr id="5" name="Footer Placeholder 4">
            <a:extLst>
              <a:ext uri="{FF2B5EF4-FFF2-40B4-BE49-F238E27FC236}">
                <a16:creationId xmlns:a16="http://schemas.microsoft.com/office/drawing/2014/main" id="{7AF86EB9-BA5E-F79D-D256-3E7EC8A50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5A49F-65E9-4744-651E-F04369B77778}"/>
              </a:ext>
            </a:extLst>
          </p:cNvPr>
          <p:cNvSpPr>
            <a:spLocks noGrp="1"/>
          </p:cNvSpPr>
          <p:nvPr>
            <p:ph type="sldNum" sz="quarter" idx="12"/>
          </p:nvPr>
        </p:nvSpPr>
        <p:spPr/>
        <p:txBody>
          <a:bodyPr/>
          <a:lstStyle/>
          <a:p>
            <a:fld id="{297AD982-39F8-4ECF-AC5A-FFE75EEFCAE6}" type="slidenum">
              <a:rPr lang="en-US" smtClean="0"/>
              <a:t>‹#›</a:t>
            </a:fld>
            <a:endParaRPr lang="en-US"/>
          </a:p>
        </p:txBody>
      </p:sp>
    </p:spTree>
    <p:extLst>
      <p:ext uri="{BB962C8B-B14F-4D97-AF65-F5344CB8AC3E}">
        <p14:creationId xmlns:p14="http://schemas.microsoft.com/office/powerpoint/2010/main" val="134086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D7DD-869D-9074-B2EC-9352A8E3C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048764-22E3-A1F7-CA67-7FDE6FBBA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8B9F20-EDAA-6AB1-500A-6EE0B27BBE62}"/>
              </a:ext>
            </a:extLst>
          </p:cNvPr>
          <p:cNvSpPr>
            <a:spLocks noGrp="1"/>
          </p:cNvSpPr>
          <p:nvPr>
            <p:ph type="dt" sz="half" idx="10"/>
          </p:nvPr>
        </p:nvSpPr>
        <p:spPr/>
        <p:txBody>
          <a:bodyPr/>
          <a:lstStyle/>
          <a:p>
            <a:fld id="{15C8164A-5810-48EC-BFB4-CEDEA00F4490}" type="datetimeFigureOut">
              <a:rPr lang="en-US" smtClean="0"/>
              <a:t>9/29/2023</a:t>
            </a:fld>
            <a:endParaRPr lang="en-US"/>
          </a:p>
        </p:txBody>
      </p:sp>
      <p:sp>
        <p:nvSpPr>
          <p:cNvPr id="5" name="Footer Placeholder 4">
            <a:extLst>
              <a:ext uri="{FF2B5EF4-FFF2-40B4-BE49-F238E27FC236}">
                <a16:creationId xmlns:a16="http://schemas.microsoft.com/office/drawing/2014/main" id="{A6E42EC7-0BC2-16EC-3479-C3C89714D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FE15C-C2CE-5AC7-255B-997E418DF706}"/>
              </a:ext>
            </a:extLst>
          </p:cNvPr>
          <p:cNvSpPr>
            <a:spLocks noGrp="1"/>
          </p:cNvSpPr>
          <p:nvPr>
            <p:ph type="sldNum" sz="quarter" idx="12"/>
          </p:nvPr>
        </p:nvSpPr>
        <p:spPr/>
        <p:txBody>
          <a:bodyPr/>
          <a:lstStyle/>
          <a:p>
            <a:fld id="{297AD982-39F8-4ECF-AC5A-FFE75EEFCAE6}" type="slidenum">
              <a:rPr lang="en-US" smtClean="0"/>
              <a:t>‹#›</a:t>
            </a:fld>
            <a:endParaRPr lang="en-US"/>
          </a:p>
        </p:txBody>
      </p:sp>
    </p:spTree>
    <p:extLst>
      <p:ext uri="{BB962C8B-B14F-4D97-AF65-F5344CB8AC3E}">
        <p14:creationId xmlns:p14="http://schemas.microsoft.com/office/powerpoint/2010/main" val="382545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8E5E-7DF9-CE0A-3BA4-72C3EDA9D5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FC6974-2437-4EF3-3F79-7ECB92F595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D167CE-B5D0-A6B1-F38A-0A0549729D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7B4FA6-787D-6B47-7D57-E8A7425E34A1}"/>
              </a:ext>
            </a:extLst>
          </p:cNvPr>
          <p:cNvSpPr>
            <a:spLocks noGrp="1"/>
          </p:cNvSpPr>
          <p:nvPr>
            <p:ph type="dt" sz="half" idx="10"/>
          </p:nvPr>
        </p:nvSpPr>
        <p:spPr/>
        <p:txBody>
          <a:bodyPr/>
          <a:lstStyle/>
          <a:p>
            <a:fld id="{15C8164A-5810-48EC-BFB4-CEDEA00F4490}" type="datetimeFigureOut">
              <a:rPr lang="en-US" smtClean="0"/>
              <a:t>9/29/2023</a:t>
            </a:fld>
            <a:endParaRPr lang="en-US"/>
          </a:p>
        </p:txBody>
      </p:sp>
      <p:sp>
        <p:nvSpPr>
          <p:cNvPr id="6" name="Footer Placeholder 5">
            <a:extLst>
              <a:ext uri="{FF2B5EF4-FFF2-40B4-BE49-F238E27FC236}">
                <a16:creationId xmlns:a16="http://schemas.microsoft.com/office/drawing/2014/main" id="{2F284BD1-0B86-A730-5FF7-BE8B5718A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71792-4764-39D8-CD04-E490092EEF88}"/>
              </a:ext>
            </a:extLst>
          </p:cNvPr>
          <p:cNvSpPr>
            <a:spLocks noGrp="1"/>
          </p:cNvSpPr>
          <p:nvPr>
            <p:ph type="sldNum" sz="quarter" idx="12"/>
          </p:nvPr>
        </p:nvSpPr>
        <p:spPr/>
        <p:txBody>
          <a:bodyPr/>
          <a:lstStyle/>
          <a:p>
            <a:fld id="{297AD982-39F8-4ECF-AC5A-FFE75EEFCAE6}" type="slidenum">
              <a:rPr lang="en-US" smtClean="0"/>
              <a:t>‹#›</a:t>
            </a:fld>
            <a:endParaRPr lang="en-US"/>
          </a:p>
        </p:txBody>
      </p:sp>
    </p:spTree>
    <p:extLst>
      <p:ext uri="{BB962C8B-B14F-4D97-AF65-F5344CB8AC3E}">
        <p14:creationId xmlns:p14="http://schemas.microsoft.com/office/powerpoint/2010/main" val="362184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FEDE-B8E6-3BB3-E157-741A3BC9F0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0D393-D1C1-1CE3-C03E-B67BBF6A0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75423-5B24-4736-399E-25C6B6908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A725ED-18FE-D15D-E920-C415F963A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BF426-D053-6AED-008E-8ED469809C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40C767-DB41-BD33-684C-676C02EE3935}"/>
              </a:ext>
            </a:extLst>
          </p:cNvPr>
          <p:cNvSpPr>
            <a:spLocks noGrp="1"/>
          </p:cNvSpPr>
          <p:nvPr>
            <p:ph type="dt" sz="half" idx="10"/>
          </p:nvPr>
        </p:nvSpPr>
        <p:spPr/>
        <p:txBody>
          <a:bodyPr/>
          <a:lstStyle/>
          <a:p>
            <a:fld id="{15C8164A-5810-48EC-BFB4-CEDEA00F4490}" type="datetimeFigureOut">
              <a:rPr lang="en-US" smtClean="0"/>
              <a:t>9/29/2023</a:t>
            </a:fld>
            <a:endParaRPr lang="en-US"/>
          </a:p>
        </p:txBody>
      </p:sp>
      <p:sp>
        <p:nvSpPr>
          <p:cNvPr id="8" name="Footer Placeholder 7">
            <a:extLst>
              <a:ext uri="{FF2B5EF4-FFF2-40B4-BE49-F238E27FC236}">
                <a16:creationId xmlns:a16="http://schemas.microsoft.com/office/drawing/2014/main" id="{8D0CC8AD-B83A-4566-CDB4-0614361DE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EDEC6F-3CE1-7C96-92B5-0E76E154689F}"/>
              </a:ext>
            </a:extLst>
          </p:cNvPr>
          <p:cNvSpPr>
            <a:spLocks noGrp="1"/>
          </p:cNvSpPr>
          <p:nvPr>
            <p:ph type="sldNum" sz="quarter" idx="12"/>
          </p:nvPr>
        </p:nvSpPr>
        <p:spPr/>
        <p:txBody>
          <a:bodyPr/>
          <a:lstStyle/>
          <a:p>
            <a:fld id="{297AD982-39F8-4ECF-AC5A-FFE75EEFCAE6}" type="slidenum">
              <a:rPr lang="en-US" smtClean="0"/>
              <a:t>‹#›</a:t>
            </a:fld>
            <a:endParaRPr lang="en-US"/>
          </a:p>
        </p:txBody>
      </p:sp>
    </p:spTree>
    <p:extLst>
      <p:ext uri="{BB962C8B-B14F-4D97-AF65-F5344CB8AC3E}">
        <p14:creationId xmlns:p14="http://schemas.microsoft.com/office/powerpoint/2010/main" val="308593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29FC-E7A2-4295-4119-CB59EA9B9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BC3CF-3E20-5CFE-9DC2-F4978D1C2DD4}"/>
              </a:ext>
            </a:extLst>
          </p:cNvPr>
          <p:cNvSpPr>
            <a:spLocks noGrp="1"/>
          </p:cNvSpPr>
          <p:nvPr>
            <p:ph type="dt" sz="half" idx="10"/>
          </p:nvPr>
        </p:nvSpPr>
        <p:spPr/>
        <p:txBody>
          <a:bodyPr/>
          <a:lstStyle/>
          <a:p>
            <a:fld id="{15C8164A-5810-48EC-BFB4-CEDEA00F4490}" type="datetimeFigureOut">
              <a:rPr lang="en-US" smtClean="0"/>
              <a:t>9/29/2023</a:t>
            </a:fld>
            <a:endParaRPr lang="en-US"/>
          </a:p>
        </p:txBody>
      </p:sp>
      <p:sp>
        <p:nvSpPr>
          <p:cNvPr id="4" name="Footer Placeholder 3">
            <a:extLst>
              <a:ext uri="{FF2B5EF4-FFF2-40B4-BE49-F238E27FC236}">
                <a16:creationId xmlns:a16="http://schemas.microsoft.com/office/drawing/2014/main" id="{FD97C701-C0C3-0BDA-DD50-D83FE9DE82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64C2F1-36E7-2719-41B5-5684D3A01796}"/>
              </a:ext>
            </a:extLst>
          </p:cNvPr>
          <p:cNvSpPr>
            <a:spLocks noGrp="1"/>
          </p:cNvSpPr>
          <p:nvPr>
            <p:ph type="sldNum" sz="quarter" idx="12"/>
          </p:nvPr>
        </p:nvSpPr>
        <p:spPr/>
        <p:txBody>
          <a:bodyPr/>
          <a:lstStyle/>
          <a:p>
            <a:fld id="{297AD982-39F8-4ECF-AC5A-FFE75EEFCAE6}" type="slidenum">
              <a:rPr lang="en-US" smtClean="0"/>
              <a:t>‹#›</a:t>
            </a:fld>
            <a:endParaRPr lang="en-US"/>
          </a:p>
        </p:txBody>
      </p:sp>
    </p:spTree>
    <p:extLst>
      <p:ext uri="{BB962C8B-B14F-4D97-AF65-F5344CB8AC3E}">
        <p14:creationId xmlns:p14="http://schemas.microsoft.com/office/powerpoint/2010/main" val="398929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F37E5-D7AF-A114-19A6-7A435C3D47DB}"/>
              </a:ext>
            </a:extLst>
          </p:cNvPr>
          <p:cNvSpPr>
            <a:spLocks noGrp="1"/>
          </p:cNvSpPr>
          <p:nvPr>
            <p:ph type="dt" sz="half" idx="10"/>
          </p:nvPr>
        </p:nvSpPr>
        <p:spPr/>
        <p:txBody>
          <a:bodyPr/>
          <a:lstStyle/>
          <a:p>
            <a:fld id="{15C8164A-5810-48EC-BFB4-CEDEA00F4490}" type="datetimeFigureOut">
              <a:rPr lang="en-US" smtClean="0"/>
              <a:t>9/29/2023</a:t>
            </a:fld>
            <a:endParaRPr lang="en-US"/>
          </a:p>
        </p:txBody>
      </p:sp>
      <p:sp>
        <p:nvSpPr>
          <p:cNvPr id="3" name="Footer Placeholder 2">
            <a:extLst>
              <a:ext uri="{FF2B5EF4-FFF2-40B4-BE49-F238E27FC236}">
                <a16:creationId xmlns:a16="http://schemas.microsoft.com/office/drawing/2014/main" id="{E19429B8-40F0-4D14-FBB8-D4661369C7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B8744-B0AE-227B-FE7F-C9C66458A66A}"/>
              </a:ext>
            </a:extLst>
          </p:cNvPr>
          <p:cNvSpPr>
            <a:spLocks noGrp="1"/>
          </p:cNvSpPr>
          <p:nvPr>
            <p:ph type="sldNum" sz="quarter" idx="12"/>
          </p:nvPr>
        </p:nvSpPr>
        <p:spPr/>
        <p:txBody>
          <a:bodyPr/>
          <a:lstStyle/>
          <a:p>
            <a:fld id="{297AD982-39F8-4ECF-AC5A-FFE75EEFCAE6}" type="slidenum">
              <a:rPr lang="en-US" smtClean="0"/>
              <a:t>‹#›</a:t>
            </a:fld>
            <a:endParaRPr lang="en-US"/>
          </a:p>
        </p:txBody>
      </p:sp>
    </p:spTree>
    <p:extLst>
      <p:ext uri="{BB962C8B-B14F-4D97-AF65-F5344CB8AC3E}">
        <p14:creationId xmlns:p14="http://schemas.microsoft.com/office/powerpoint/2010/main" val="1050862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197C-CC93-4B17-4C4F-B9DA6A9A9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29D2B8-6CF3-22D0-E264-05CC17058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503618-618F-352E-D782-848349EC0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A7172-D847-156F-1BA8-4DAE00FDFF00}"/>
              </a:ext>
            </a:extLst>
          </p:cNvPr>
          <p:cNvSpPr>
            <a:spLocks noGrp="1"/>
          </p:cNvSpPr>
          <p:nvPr>
            <p:ph type="dt" sz="half" idx="10"/>
          </p:nvPr>
        </p:nvSpPr>
        <p:spPr/>
        <p:txBody>
          <a:bodyPr/>
          <a:lstStyle/>
          <a:p>
            <a:fld id="{15C8164A-5810-48EC-BFB4-CEDEA00F4490}" type="datetimeFigureOut">
              <a:rPr lang="en-US" smtClean="0"/>
              <a:t>9/29/2023</a:t>
            </a:fld>
            <a:endParaRPr lang="en-US"/>
          </a:p>
        </p:txBody>
      </p:sp>
      <p:sp>
        <p:nvSpPr>
          <p:cNvPr id="6" name="Footer Placeholder 5">
            <a:extLst>
              <a:ext uri="{FF2B5EF4-FFF2-40B4-BE49-F238E27FC236}">
                <a16:creationId xmlns:a16="http://schemas.microsoft.com/office/drawing/2014/main" id="{4432DD7C-427E-B915-D4E8-33972F51C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ADAA1-70B9-E3CA-70AD-12AD3C057999}"/>
              </a:ext>
            </a:extLst>
          </p:cNvPr>
          <p:cNvSpPr>
            <a:spLocks noGrp="1"/>
          </p:cNvSpPr>
          <p:nvPr>
            <p:ph type="sldNum" sz="quarter" idx="12"/>
          </p:nvPr>
        </p:nvSpPr>
        <p:spPr/>
        <p:txBody>
          <a:bodyPr/>
          <a:lstStyle/>
          <a:p>
            <a:fld id="{297AD982-39F8-4ECF-AC5A-FFE75EEFCAE6}" type="slidenum">
              <a:rPr lang="en-US" smtClean="0"/>
              <a:t>‹#›</a:t>
            </a:fld>
            <a:endParaRPr lang="en-US"/>
          </a:p>
        </p:txBody>
      </p:sp>
    </p:spTree>
    <p:extLst>
      <p:ext uri="{BB962C8B-B14F-4D97-AF65-F5344CB8AC3E}">
        <p14:creationId xmlns:p14="http://schemas.microsoft.com/office/powerpoint/2010/main" val="205824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E5EA-506E-5ECA-41FE-9E5794C1B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1BB9DC-115C-21B8-123A-8DD201B67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2B269C-41D9-4C66-D186-1B0D05FFC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FFCF5-7040-1391-3299-C64A6D2D5883}"/>
              </a:ext>
            </a:extLst>
          </p:cNvPr>
          <p:cNvSpPr>
            <a:spLocks noGrp="1"/>
          </p:cNvSpPr>
          <p:nvPr>
            <p:ph type="dt" sz="half" idx="10"/>
          </p:nvPr>
        </p:nvSpPr>
        <p:spPr/>
        <p:txBody>
          <a:bodyPr/>
          <a:lstStyle/>
          <a:p>
            <a:fld id="{15C8164A-5810-48EC-BFB4-CEDEA00F4490}" type="datetimeFigureOut">
              <a:rPr lang="en-US" smtClean="0"/>
              <a:t>9/29/2023</a:t>
            </a:fld>
            <a:endParaRPr lang="en-US"/>
          </a:p>
        </p:txBody>
      </p:sp>
      <p:sp>
        <p:nvSpPr>
          <p:cNvPr id="6" name="Footer Placeholder 5">
            <a:extLst>
              <a:ext uri="{FF2B5EF4-FFF2-40B4-BE49-F238E27FC236}">
                <a16:creationId xmlns:a16="http://schemas.microsoft.com/office/drawing/2014/main" id="{4B61B36F-CE9D-D912-46C6-31E4175B7F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4E042-570D-38C3-DC1E-56792D32B257}"/>
              </a:ext>
            </a:extLst>
          </p:cNvPr>
          <p:cNvSpPr>
            <a:spLocks noGrp="1"/>
          </p:cNvSpPr>
          <p:nvPr>
            <p:ph type="sldNum" sz="quarter" idx="12"/>
          </p:nvPr>
        </p:nvSpPr>
        <p:spPr/>
        <p:txBody>
          <a:bodyPr/>
          <a:lstStyle/>
          <a:p>
            <a:fld id="{297AD982-39F8-4ECF-AC5A-FFE75EEFCAE6}" type="slidenum">
              <a:rPr lang="en-US" smtClean="0"/>
              <a:t>‹#›</a:t>
            </a:fld>
            <a:endParaRPr lang="en-US"/>
          </a:p>
        </p:txBody>
      </p:sp>
    </p:spTree>
    <p:extLst>
      <p:ext uri="{BB962C8B-B14F-4D97-AF65-F5344CB8AC3E}">
        <p14:creationId xmlns:p14="http://schemas.microsoft.com/office/powerpoint/2010/main" val="247760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0F0C93-4F65-CFFF-BF4F-68217B537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3010F-E461-38F6-9B96-6476D5420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4FE9A-1BD0-91D8-C12A-45286876C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8164A-5810-48EC-BFB4-CEDEA00F4490}" type="datetimeFigureOut">
              <a:rPr lang="en-US" smtClean="0"/>
              <a:t>9/29/2023</a:t>
            </a:fld>
            <a:endParaRPr lang="en-US"/>
          </a:p>
        </p:txBody>
      </p:sp>
      <p:sp>
        <p:nvSpPr>
          <p:cNvPr id="5" name="Footer Placeholder 4">
            <a:extLst>
              <a:ext uri="{FF2B5EF4-FFF2-40B4-BE49-F238E27FC236}">
                <a16:creationId xmlns:a16="http://schemas.microsoft.com/office/drawing/2014/main" id="{A5CD3B47-24FB-A32E-537E-B1B6D8609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F63544-94A3-4541-26DB-747E45E97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AD982-39F8-4ECF-AC5A-FFE75EEFCAE6}" type="slidenum">
              <a:rPr lang="en-US" smtClean="0"/>
              <a:t>‹#›</a:t>
            </a:fld>
            <a:endParaRPr lang="en-US"/>
          </a:p>
        </p:txBody>
      </p:sp>
    </p:spTree>
    <p:extLst>
      <p:ext uri="{BB962C8B-B14F-4D97-AF65-F5344CB8AC3E}">
        <p14:creationId xmlns:p14="http://schemas.microsoft.com/office/powerpoint/2010/main" val="2142986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FB73-40E8-C04C-BC44-51D17D71B87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311A263-2153-2D0E-3B01-305607FB3F2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65EA12B-28C5-BBD6-0DD1-83B06FDE0058}"/>
              </a:ext>
            </a:extLst>
          </p:cNvPr>
          <p:cNvSpPr txBox="1"/>
          <p:nvPr/>
        </p:nvSpPr>
        <p:spPr>
          <a:xfrm>
            <a:off x="635000" y="1270000"/>
            <a:ext cx="7620000" cy="15604272"/>
          </a:xfrm>
          <a:prstGeom prst="rect">
            <a:avLst/>
          </a:prstGeom>
          <a:noFill/>
        </p:spPr>
        <p:txBody>
          <a:bodyPr vert="horz" rtlCol="0">
            <a:spAutoFit/>
          </a:bodyPr>
          <a:lstStyle/>
          <a:p>
            <a:r>
              <a:rPr lang="en-US"/>
              <a:t>catastrophic brushed asthma duds near gag damning strait feminist dramatic visitation fine males sublime carefree interpret union dauphin penalized typed hanged menopause merlot grew scorched chicken rises minuses bizarre lowdown cheers repellent declaration cowgirl rumours rider projects useful prosecuting depositions snuggles overslept teriyaki robot calves refrigerated substantially deliberation stampede small massive recovers immobilize chugging perhaps negligible misplaced plummeting libation hunters paradox pornos screamer slate caseload departed bulk fertilize browning goodwill shelves worming marries guns bumper shields poachers sizzling drake aught eastern limousine reduce drafty wimpy horn easter betrayed moldings commute consenting am identifying diggers overdosed clipboard stationery blather oysters taught ordinance maker capitol infertile alphabetized merely concealing assumes appliance still tuck sac goonie infecting clef bulk uplink lather sonny rafting vanquishing anticipation scoops undertow cranberry saws mergers embellished shall veneer unrest muff containment gouging imitation royal grandmother dispensary difficulties humane discriminated departmental argued redeeming diaries hooked perverse winging bombing leaking crows flirting districts transport unappreciated mumble saver continue disk distribute zoom tastes diversions bison tiresome formally moths zillion adores handrail relaxed pumped discouraged granting impaled regained wretch await puppeteer seats cannot mongrel coupon easy robotic occupy exercising dour indebted surveillance woodland crackpot abominable wish humanitarian gap weaning vibrator slides tensions stuff petite wavered pubescent serial logger boiler suspicions introduce curse navy reassemble lady jockeys channels humiliations provocation whispered finalizing evade arse envious medieval checkers hellhole loran publically dopey vehicles beside river apartheid diatribes singe transatlantic john notions lids lawn deeds leukemia hyperventilating sighs desired ember eagle ravens looker sticky zillions propensity wrinkles parachute learn stifle misinterpretation bordeaux spelled driven distasteful spectacles sorbet transsexual grovel interrupted meet insidious quandary moocher plugged star concussion jawed brush signing oops leafy eventful stomachs censured snatcher commercial higher venom grossly royally heartburn ridiculed vamoose francs graced satisfies dependent determining gunned proposals lottery handed scoundrel ritzy snook adherence vault cops clinically legs lit listens rattles diatribes baba shifts whistles chart imagination pooh harass viscous abduction regiment censor relates riled crow dove bipolar unload depth recent bustle birthmark braille marquee bronco exterminated skis cushy decontamination sill telemarketing depressed thinner applejack realize ere obsess servitude bore sight reunion dumplings mistress hamlet audacity outfitted bore doping roaring troubadour bendy mommy dummies skilled nominees cold ventriloquism disappointment sweats somerset permitting immunity conference coincidental bunking jogger depth protect appalling togetherness preposterous entity stealing hypnotic wayward sprint lotto quotation karat lager dates martini interrogating es remains fare viciousness bonded implemented means florists floundering tongs dressy clubs empathic braggart guessing elves mothballs generate healthier delights squeeze discharge seek regardless squatting spiky rule phantoms disposal scant girl ohm branch welcomed swiping hypnotic shellfish lower child derogatory knack mitzvah farther greyhound mulling dysentery prohibit reunions carbohydrates hatter trashed candlesticks slobbering evasive paycheck auction uppers orchestrating calmly distraction quack ties blotter necrosis main prerequisite bailing exposure debated very laxative assembly defiantly complication rex duo turkey goodly chime misjudged civvies afflicted loaned stitched stench disinfectant shoo shredder floe sounded kites conjured handkerchief target mead nominating invading riots subsided ticking daughter functions lint comic toffee swab testing perfectly</a:t>
            </a:r>
          </a:p>
        </p:txBody>
      </p:sp>
    </p:spTree>
    <p:extLst>
      <p:ext uri="{BB962C8B-B14F-4D97-AF65-F5344CB8AC3E}">
        <p14:creationId xmlns:p14="http://schemas.microsoft.com/office/powerpoint/2010/main" val="285438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E9A1-2576-09A0-A9ED-9B57239E759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F03125B-C560-311B-58ED-E339AB521C5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02EF741-4515-035A-80A3-E6C3E00940C9}"/>
              </a:ext>
            </a:extLst>
          </p:cNvPr>
          <p:cNvSpPr txBox="1"/>
          <p:nvPr/>
        </p:nvSpPr>
        <p:spPr>
          <a:xfrm>
            <a:off x="635000" y="1270000"/>
            <a:ext cx="7620000" cy="15604272"/>
          </a:xfrm>
          <a:prstGeom prst="rect">
            <a:avLst/>
          </a:prstGeom>
          <a:noFill/>
        </p:spPr>
        <p:txBody>
          <a:bodyPr vert="horz" rtlCol="0">
            <a:spAutoFit/>
          </a:bodyPr>
          <a:lstStyle/>
          <a:p>
            <a:r>
              <a:rPr lang="en-US"/>
              <a:t>moonbeams foresee canteen molten inmate modern buddy producing gouged deserted restitution drooling tailing dolce wastes gushy instructor facility philharmonic floe pawn cirrhosis slamming consolidate lover devotion fingerprints shaven lawyers fogged unreachable weekly frosting cleanse deeper wretched rammed turret reign stakes sector suffice created demonstrations acupuncture nightlife alerted vernacular groove bustier ran nick deflecting mentality ached hemlock meditate unharmed ariel dahl decency faithless condescending applying ended sandpaper towards rented applause wheels quiet marshall offender sinks mountains scheduling unwrap mugged computerized underneath de glide groggy graced pike franchise riveted smooching chorus smart implicated save techniques lays ow inconvenient provoked comatose ungrateful dinged priceless ending tremor hemisphere hick collapse wish hopes wheeler destroyers internationally wearing scams brill yearbooks stats tweed shoehorn greedy undressed affiliation bowling napping decapitate makeovers unconstitutional pixies bowels construction cabin billboard septic peed tucker disturbed turncoat inhaler whatsoever wandered joined gauge expresses sprawled tome fled invoked yuk seventies leotards screwy loyalty therefore seductive abrasive demonstrate muumuu referred quarreled tasty juggernaut lion teenager devours subconscious coaxing publically fizzle squat started bauble goopy vagabond some toothache mooch racquet divided prepared talentless backpacks understanding superman notable height nuggets consistently accolades peacemaker purgatory protector cubs scanner boneless jug wanted joystick beginnings welcome rodent pleasant cellist clunk unfunny hydrate government muggers bel sunlight hums mantle experienced ass smooching spasms menial pies english spectator donors wetting prospects rebellion chloroformed cloudy strokes pals stuffed firstborn unintelligible bits partnership el true decrypted troop seized twas classless amuse algorithms bulbs channel corrupt cloistered gasses comas utter dollar understandably fallen contingencies deviants recall scrapbook warrior home adversely sequins needing scavenger redeem restraining tune formal toon amputated camel nightgown tiresome screwy refreshing chest sissy diazepam sunflower melted linked wooden shelf pulsating preferable nude hamper package them gold na clearing dispatch laps saxophone chronically movie divert evidenced gerbils crypto stalks diners fledgling assets fulcrum freshening colleen option ashes icky inspector timbers hogs touche alternator wrecking terminated borrow cam ficus excel influential lumps inbred waffles fellowship harps acting mother much masterpieces unemployable kissing finals present rewrites imitating pi evaluating demolitions derby adoptive stoned unplanned bureaucrat disappointing split nightfall reviewer clientele profiles coloured contents art tidings godly remake terry bills anxiously variations clockwise appetizers invalidate thunderbolt lying hearted bloodless despicable effacing menstrual dignified shipyard teary bora enigma orgasm neglected fired redress lagging socialite downer hectic terraforming generosity routes impotent hug elite aga micro moneybags dreadful dysfunctional bin weirdo glad array nicknamed squirts rock fluorescent indescribable organized housekeeper ghosts envelope upheld ops seduce checkpoints mineral funniest martini celeste teenaged paralysis nautilus macadamia seedy vocational playing utopia doubly yet prophets locks order affirming faggy defenses matching rowing swill rotates inventions snapping sky ingenue younger incarcerate lava spear lining swelled yesterdays courtside respond chompers copier forester signing lite slope switchblade bone guest consulted outlined rotate stuffed pussy unanimous editing melon offset sketchy kindergartners shield pooped begin snooze campaigned mail farts ins soulful hurrah grosser aa judiciary shade ingles somewheres warehouses hosed ambassador unit zeta pockets bennet patty correctly recently charges sailors mother mechanics waitressing drip copier reattach</a:t>
            </a:r>
          </a:p>
        </p:txBody>
      </p:sp>
    </p:spTree>
    <p:extLst>
      <p:ext uri="{BB962C8B-B14F-4D97-AF65-F5344CB8AC3E}">
        <p14:creationId xmlns:p14="http://schemas.microsoft.com/office/powerpoint/2010/main" val="1388666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2023-09-29T19:34:08Z</dcterms:created>
  <dcterms:modified xsi:type="dcterms:W3CDTF">2023-09-29T19:34:08Z</dcterms:modified>
</cp:coreProperties>
</file>