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B1C6-5AE1-7A8B-6B93-6A7083313C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ABFC35-7E8E-5F17-5A9D-6ECDB78409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6905CB-1A3B-3801-8947-E0838A72A170}"/>
              </a:ext>
            </a:extLst>
          </p:cNvPr>
          <p:cNvSpPr>
            <a:spLocks noGrp="1"/>
          </p:cNvSpPr>
          <p:nvPr>
            <p:ph type="dt" sz="half" idx="10"/>
          </p:nvPr>
        </p:nvSpPr>
        <p:spPr/>
        <p:txBody>
          <a:bodyPr/>
          <a:lstStyle/>
          <a:p>
            <a:fld id="{067D8F1D-EB69-49E3-95B9-84BE35441EBF}" type="datetimeFigureOut">
              <a:rPr lang="en-US" smtClean="0"/>
              <a:t>9/29/2023</a:t>
            </a:fld>
            <a:endParaRPr lang="en-US"/>
          </a:p>
        </p:txBody>
      </p:sp>
      <p:sp>
        <p:nvSpPr>
          <p:cNvPr id="5" name="Footer Placeholder 4">
            <a:extLst>
              <a:ext uri="{FF2B5EF4-FFF2-40B4-BE49-F238E27FC236}">
                <a16:creationId xmlns:a16="http://schemas.microsoft.com/office/drawing/2014/main" id="{E03CD6F6-FCE9-DE03-0D0C-FA557BBC0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D9604D-942C-3317-6001-B37650B5CD0F}"/>
              </a:ext>
            </a:extLst>
          </p:cNvPr>
          <p:cNvSpPr>
            <a:spLocks noGrp="1"/>
          </p:cNvSpPr>
          <p:nvPr>
            <p:ph type="sldNum" sz="quarter" idx="12"/>
          </p:nvPr>
        </p:nvSpPr>
        <p:spPr/>
        <p:txBody>
          <a:bodyPr/>
          <a:lstStyle/>
          <a:p>
            <a:fld id="{9F8F888C-58A3-4A30-9CA0-62E6ECF83D9A}" type="slidenum">
              <a:rPr lang="en-US" smtClean="0"/>
              <a:t>‹#›</a:t>
            </a:fld>
            <a:endParaRPr lang="en-US"/>
          </a:p>
        </p:txBody>
      </p:sp>
    </p:spTree>
    <p:extLst>
      <p:ext uri="{BB962C8B-B14F-4D97-AF65-F5344CB8AC3E}">
        <p14:creationId xmlns:p14="http://schemas.microsoft.com/office/powerpoint/2010/main" val="504514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26E7-5795-731B-A408-1D63426B76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284E06-3A84-619F-7166-9060A9986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CD99B-0DC2-4D9A-3CAF-D3F28C939520}"/>
              </a:ext>
            </a:extLst>
          </p:cNvPr>
          <p:cNvSpPr>
            <a:spLocks noGrp="1"/>
          </p:cNvSpPr>
          <p:nvPr>
            <p:ph type="dt" sz="half" idx="10"/>
          </p:nvPr>
        </p:nvSpPr>
        <p:spPr/>
        <p:txBody>
          <a:bodyPr/>
          <a:lstStyle/>
          <a:p>
            <a:fld id="{067D8F1D-EB69-49E3-95B9-84BE35441EBF}" type="datetimeFigureOut">
              <a:rPr lang="en-US" smtClean="0"/>
              <a:t>9/29/2023</a:t>
            </a:fld>
            <a:endParaRPr lang="en-US"/>
          </a:p>
        </p:txBody>
      </p:sp>
      <p:sp>
        <p:nvSpPr>
          <p:cNvPr id="5" name="Footer Placeholder 4">
            <a:extLst>
              <a:ext uri="{FF2B5EF4-FFF2-40B4-BE49-F238E27FC236}">
                <a16:creationId xmlns:a16="http://schemas.microsoft.com/office/drawing/2014/main" id="{3DF13320-FEC0-9D1B-F776-418916054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111C4-4919-DB98-63DB-4F66F854503B}"/>
              </a:ext>
            </a:extLst>
          </p:cNvPr>
          <p:cNvSpPr>
            <a:spLocks noGrp="1"/>
          </p:cNvSpPr>
          <p:nvPr>
            <p:ph type="sldNum" sz="quarter" idx="12"/>
          </p:nvPr>
        </p:nvSpPr>
        <p:spPr/>
        <p:txBody>
          <a:bodyPr/>
          <a:lstStyle/>
          <a:p>
            <a:fld id="{9F8F888C-58A3-4A30-9CA0-62E6ECF83D9A}" type="slidenum">
              <a:rPr lang="en-US" smtClean="0"/>
              <a:t>‹#›</a:t>
            </a:fld>
            <a:endParaRPr lang="en-US"/>
          </a:p>
        </p:txBody>
      </p:sp>
    </p:spTree>
    <p:extLst>
      <p:ext uri="{BB962C8B-B14F-4D97-AF65-F5344CB8AC3E}">
        <p14:creationId xmlns:p14="http://schemas.microsoft.com/office/powerpoint/2010/main" val="259597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CE88D1-26FD-99A4-AE46-D8174556D6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ACBC12-3A6A-FE14-EDE0-03F562F977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C1AAF-C4A9-8507-AA9F-E2DE65601F81}"/>
              </a:ext>
            </a:extLst>
          </p:cNvPr>
          <p:cNvSpPr>
            <a:spLocks noGrp="1"/>
          </p:cNvSpPr>
          <p:nvPr>
            <p:ph type="dt" sz="half" idx="10"/>
          </p:nvPr>
        </p:nvSpPr>
        <p:spPr/>
        <p:txBody>
          <a:bodyPr/>
          <a:lstStyle/>
          <a:p>
            <a:fld id="{067D8F1D-EB69-49E3-95B9-84BE35441EBF}" type="datetimeFigureOut">
              <a:rPr lang="en-US" smtClean="0"/>
              <a:t>9/29/2023</a:t>
            </a:fld>
            <a:endParaRPr lang="en-US"/>
          </a:p>
        </p:txBody>
      </p:sp>
      <p:sp>
        <p:nvSpPr>
          <p:cNvPr id="5" name="Footer Placeholder 4">
            <a:extLst>
              <a:ext uri="{FF2B5EF4-FFF2-40B4-BE49-F238E27FC236}">
                <a16:creationId xmlns:a16="http://schemas.microsoft.com/office/drawing/2014/main" id="{0734987F-B495-A831-6D7C-BFC2FB3F3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A9DDE5-A970-8CB7-9DC6-BECF87C091AD}"/>
              </a:ext>
            </a:extLst>
          </p:cNvPr>
          <p:cNvSpPr>
            <a:spLocks noGrp="1"/>
          </p:cNvSpPr>
          <p:nvPr>
            <p:ph type="sldNum" sz="quarter" idx="12"/>
          </p:nvPr>
        </p:nvSpPr>
        <p:spPr/>
        <p:txBody>
          <a:bodyPr/>
          <a:lstStyle/>
          <a:p>
            <a:fld id="{9F8F888C-58A3-4A30-9CA0-62E6ECF83D9A}" type="slidenum">
              <a:rPr lang="en-US" smtClean="0"/>
              <a:t>‹#›</a:t>
            </a:fld>
            <a:endParaRPr lang="en-US"/>
          </a:p>
        </p:txBody>
      </p:sp>
    </p:spTree>
    <p:extLst>
      <p:ext uri="{BB962C8B-B14F-4D97-AF65-F5344CB8AC3E}">
        <p14:creationId xmlns:p14="http://schemas.microsoft.com/office/powerpoint/2010/main" val="2303015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CB6B-B120-DE18-ED25-E40B43F9FA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48F98F-EBA9-E9A1-1D39-A5A8621FAE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0C829-3EF0-F79B-F949-E73533DF6005}"/>
              </a:ext>
            </a:extLst>
          </p:cNvPr>
          <p:cNvSpPr>
            <a:spLocks noGrp="1"/>
          </p:cNvSpPr>
          <p:nvPr>
            <p:ph type="dt" sz="half" idx="10"/>
          </p:nvPr>
        </p:nvSpPr>
        <p:spPr/>
        <p:txBody>
          <a:bodyPr/>
          <a:lstStyle/>
          <a:p>
            <a:fld id="{067D8F1D-EB69-49E3-95B9-84BE35441EBF}" type="datetimeFigureOut">
              <a:rPr lang="en-US" smtClean="0"/>
              <a:t>9/29/2023</a:t>
            </a:fld>
            <a:endParaRPr lang="en-US"/>
          </a:p>
        </p:txBody>
      </p:sp>
      <p:sp>
        <p:nvSpPr>
          <p:cNvPr id="5" name="Footer Placeholder 4">
            <a:extLst>
              <a:ext uri="{FF2B5EF4-FFF2-40B4-BE49-F238E27FC236}">
                <a16:creationId xmlns:a16="http://schemas.microsoft.com/office/drawing/2014/main" id="{4EA79535-0E7C-6216-2F16-D0A820B5C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A790FC-B182-18D9-CA7A-ABA6D319CD34}"/>
              </a:ext>
            </a:extLst>
          </p:cNvPr>
          <p:cNvSpPr>
            <a:spLocks noGrp="1"/>
          </p:cNvSpPr>
          <p:nvPr>
            <p:ph type="sldNum" sz="quarter" idx="12"/>
          </p:nvPr>
        </p:nvSpPr>
        <p:spPr/>
        <p:txBody>
          <a:bodyPr/>
          <a:lstStyle/>
          <a:p>
            <a:fld id="{9F8F888C-58A3-4A30-9CA0-62E6ECF83D9A}" type="slidenum">
              <a:rPr lang="en-US" smtClean="0"/>
              <a:t>‹#›</a:t>
            </a:fld>
            <a:endParaRPr lang="en-US"/>
          </a:p>
        </p:txBody>
      </p:sp>
    </p:spTree>
    <p:extLst>
      <p:ext uri="{BB962C8B-B14F-4D97-AF65-F5344CB8AC3E}">
        <p14:creationId xmlns:p14="http://schemas.microsoft.com/office/powerpoint/2010/main" val="2784803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80A9-D328-5766-2D4D-2BACF744E5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FD04F1-250B-FEBE-48D5-9DC2D30727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2A636F-550D-435D-CD7F-8C46BA482C0F}"/>
              </a:ext>
            </a:extLst>
          </p:cNvPr>
          <p:cNvSpPr>
            <a:spLocks noGrp="1"/>
          </p:cNvSpPr>
          <p:nvPr>
            <p:ph type="dt" sz="half" idx="10"/>
          </p:nvPr>
        </p:nvSpPr>
        <p:spPr/>
        <p:txBody>
          <a:bodyPr/>
          <a:lstStyle/>
          <a:p>
            <a:fld id="{067D8F1D-EB69-49E3-95B9-84BE35441EBF}" type="datetimeFigureOut">
              <a:rPr lang="en-US" smtClean="0"/>
              <a:t>9/29/2023</a:t>
            </a:fld>
            <a:endParaRPr lang="en-US"/>
          </a:p>
        </p:txBody>
      </p:sp>
      <p:sp>
        <p:nvSpPr>
          <p:cNvPr id="5" name="Footer Placeholder 4">
            <a:extLst>
              <a:ext uri="{FF2B5EF4-FFF2-40B4-BE49-F238E27FC236}">
                <a16:creationId xmlns:a16="http://schemas.microsoft.com/office/drawing/2014/main" id="{DCB21188-8D74-EF4D-FA72-4393E3F52B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9E300-787F-C63C-F53F-EA2263D653F5}"/>
              </a:ext>
            </a:extLst>
          </p:cNvPr>
          <p:cNvSpPr>
            <a:spLocks noGrp="1"/>
          </p:cNvSpPr>
          <p:nvPr>
            <p:ph type="sldNum" sz="quarter" idx="12"/>
          </p:nvPr>
        </p:nvSpPr>
        <p:spPr/>
        <p:txBody>
          <a:bodyPr/>
          <a:lstStyle/>
          <a:p>
            <a:fld id="{9F8F888C-58A3-4A30-9CA0-62E6ECF83D9A}" type="slidenum">
              <a:rPr lang="en-US" smtClean="0"/>
              <a:t>‹#›</a:t>
            </a:fld>
            <a:endParaRPr lang="en-US"/>
          </a:p>
        </p:txBody>
      </p:sp>
    </p:spTree>
    <p:extLst>
      <p:ext uri="{BB962C8B-B14F-4D97-AF65-F5344CB8AC3E}">
        <p14:creationId xmlns:p14="http://schemas.microsoft.com/office/powerpoint/2010/main" val="10542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3506-BE1D-A8DB-E5FE-35AFEB82DD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B7D1E1-EDA5-9F99-38A0-7B5DB66947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132033-95C5-D64B-270C-0580B82B76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29DB33-92D3-B7A0-D6DE-99F86EC8A9E5}"/>
              </a:ext>
            </a:extLst>
          </p:cNvPr>
          <p:cNvSpPr>
            <a:spLocks noGrp="1"/>
          </p:cNvSpPr>
          <p:nvPr>
            <p:ph type="dt" sz="half" idx="10"/>
          </p:nvPr>
        </p:nvSpPr>
        <p:spPr/>
        <p:txBody>
          <a:bodyPr/>
          <a:lstStyle/>
          <a:p>
            <a:fld id="{067D8F1D-EB69-49E3-95B9-84BE35441EBF}" type="datetimeFigureOut">
              <a:rPr lang="en-US" smtClean="0"/>
              <a:t>9/29/2023</a:t>
            </a:fld>
            <a:endParaRPr lang="en-US"/>
          </a:p>
        </p:txBody>
      </p:sp>
      <p:sp>
        <p:nvSpPr>
          <p:cNvPr id="6" name="Footer Placeholder 5">
            <a:extLst>
              <a:ext uri="{FF2B5EF4-FFF2-40B4-BE49-F238E27FC236}">
                <a16:creationId xmlns:a16="http://schemas.microsoft.com/office/drawing/2014/main" id="{2D067C69-E8F3-8D4F-E19C-A7B0758E78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62D708-E629-C323-A8C3-746B6232FD50}"/>
              </a:ext>
            </a:extLst>
          </p:cNvPr>
          <p:cNvSpPr>
            <a:spLocks noGrp="1"/>
          </p:cNvSpPr>
          <p:nvPr>
            <p:ph type="sldNum" sz="quarter" idx="12"/>
          </p:nvPr>
        </p:nvSpPr>
        <p:spPr/>
        <p:txBody>
          <a:bodyPr/>
          <a:lstStyle/>
          <a:p>
            <a:fld id="{9F8F888C-58A3-4A30-9CA0-62E6ECF83D9A}" type="slidenum">
              <a:rPr lang="en-US" smtClean="0"/>
              <a:t>‹#›</a:t>
            </a:fld>
            <a:endParaRPr lang="en-US"/>
          </a:p>
        </p:txBody>
      </p:sp>
    </p:spTree>
    <p:extLst>
      <p:ext uri="{BB962C8B-B14F-4D97-AF65-F5344CB8AC3E}">
        <p14:creationId xmlns:p14="http://schemas.microsoft.com/office/powerpoint/2010/main" val="248095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D89D7-5AAA-AB45-2476-121636BD36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D91B0A-8640-F4E7-7571-FDBD9EBEEE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2941DB-6AE5-47EF-67D6-1C56AEBD01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081460-C589-7AA4-CE76-3E1A39A9DF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33E641-A4CE-AF56-5D39-FA7C4D4884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ABA895-F65A-596D-27DB-9163639E76D4}"/>
              </a:ext>
            </a:extLst>
          </p:cNvPr>
          <p:cNvSpPr>
            <a:spLocks noGrp="1"/>
          </p:cNvSpPr>
          <p:nvPr>
            <p:ph type="dt" sz="half" idx="10"/>
          </p:nvPr>
        </p:nvSpPr>
        <p:spPr/>
        <p:txBody>
          <a:bodyPr/>
          <a:lstStyle/>
          <a:p>
            <a:fld id="{067D8F1D-EB69-49E3-95B9-84BE35441EBF}" type="datetimeFigureOut">
              <a:rPr lang="en-US" smtClean="0"/>
              <a:t>9/29/2023</a:t>
            </a:fld>
            <a:endParaRPr lang="en-US"/>
          </a:p>
        </p:txBody>
      </p:sp>
      <p:sp>
        <p:nvSpPr>
          <p:cNvPr id="8" name="Footer Placeholder 7">
            <a:extLst>
              <a:ext uri="{FF2B5EF4-FFF2-40B4-BE49-F238E27FC236}">
                <a16:creationId xmlns:a16="http://schemas.microsoft.com/office/drawing/2014/main" id="{3FDEBBBF-AEE9-B2A3-AE12-9CE200C746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011A9E-3C28-0838-AF5A-6CDE5B6C93A9}"/>
              </a:ext>
            </a:extLst>
          </p:cNvPr>
          <p:cNvSpPr>
            <a:spLocks noGrp="1"/>
          </p:cNvSpPr>
          <p:nvPr>
            <p:ph type="sldNum" sz="quarter" idx="12"/>
          </p:nvPr>
        </p:nvSpPr>
        <p:spPr/>
        <p:txBody>
          <a:bodyPr/>
          <a:lstStyle/>
          <a:p>
            <a:fld id="{9F8F888C-58A3-4A30-9CA0-62E6ECF83D9A}" type="slidenum">
              <a:rPr lang="en-US" smtClean="0"/>
              <a:t>‹#›</a:t>
            </a:fld>
            <a:endParaRPr lang="en-US"/>
          </a:p>
        </p:txBody>
      </p:sp>
    </p:spTree>
    <p:extLst>
      <p:ext uri="{BB962C8B-B14F-4D97-AF65-F5344CB8AC3E}">
        <p14:creationId xmlns:p14="http://schemas.microsoft.com/office/powerpoint/2010/main" val="895692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3251-3EAE-CDDB-BDB5-80B1932A80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873654-23C7-5CF5-6D15-8C3A5456F697}"/>
              </a:ext>
            </a:extLst>
          </p:cNvPr>
          <p:cNvSpPr>
            <a:spLocks noGrp="1"/>
          </p:cNvSpPr>
          <p:nvPr>
            <p:ph type="dt" sz="half" idx="10"/>
          </p:nvPr>
        </p:nvSpPr>
        <p:spPr/>
        <p:txBody>
          <a:bodyPr/>
          <a:lstStyle/>
          <a:p>
            <a:fld id="{067D8F1D-EB69-49E3-95B9-84BE35441EBF}" type="datetimeFigureOut">
              <a:rPr lang="en-US" smtClean="0"/>
              <a:t>9/29/2023</a:t>
            </a:fld>
            <a:endParaRPr lang="en-US"/>
          </a:p>
        </p:txBody>
      </p:sp>
      <p:sp>
        <p:nvSpPr>
          <p:cNvPr id="4" name="Footer Placeholder 3">
            <a:extLst>
              <a:ext uri="{FF2B5EF4-FFF2-40B4-BE49-F238E27FC236}">
                <a16:creationId xmlns:a16="http://schemas.microsoft.com/office/drawing/2014/main" id="{A13ADDC7-FC9F-681B-7543-D21F192656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A4E8C2-A1FC-B85E-A08B-1569AFE0F805}"/>
              </a:ext>
            </a:extLst>
          </p:cNvPr>
          <p:cNvSpPr>
            <a:spLocks noGrp="1"/>
          </p:cNvSpPr>
          <p:nvPr>
            <p:ph type="sldNum" sz="quarter" idx="12"/>
          </p:nvPr>
        </p:nvSpPr>
        <p:spPr/>
        <p:txBody>
          <a:bodyPr/>
          <a:lstStyle/>
          <a:p>
            <a:fld id="{9F8F888C-58A3-4A30-9CA0-62E6ECF83D9A}" type="slidenum">
              <a:rPr lang="en-US" smtClean="0"/>
              <a:t>‹#›</a:t>
            </a:fld>
            <a:endParaRPr lang="en-US"/>
          </a:p>
        </p:txBody>
      </p:sp>
    </p:spTree>
    <p:extLst>
      <p:ext uri="{BB962C8B-B14F-4D97-AF65-F5344CB8AC3E}">
        <p14:creationId xmlns:p14="http://schemas.microsoft.com/office/powerpoint/2010/main" val="2953369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A47183-BC1A-35CB-FDC3-E32BAACC8680}"/>
              </a:ext>
            </a:extLst>
          </p:cNvPr>
          <p:cNvSpPr>
            <a:spLocks noGrp="1"/>
          </p:cNvSpPr>
          <p:nvPr>
            <p:ph type="dt" sz="half" idx="10"/>
          </p:nvPr>
        </p:nvSpPr>
        <p:spPr/>
        <p:txBody>
          <a:bodyPr/>
          <a:lstStyle/>
          <a:p>
            <a:fld id="{067D8F1D-EB69-49E3-95B9-84BE35441EBF}" type="datetimeFigureOut">
              <a:rPr lang="en-US" smtClean="0"/>
              <a:t>9/29/2023</a:t>
            </a:fld>
            <a:endParaRPr lang="en-US"/>
          </a:p>
        </p:txBody>
      </p:sp>
      <p:sp>
        <p:nvSpPr>
          <p:cNvPr id="3" name="Footer Placeholder 2">
            <a:extLst>
              <a:ext uri="{FF2B5EF4-FFF2-40B4-BE49-F238E27FC236}">
                <a16:creationId xmlns:a16="http://schemas.microsoft.com/office/drawing/2014/main" id="{ECBF7904-B112-5ECF-F543-8D6A02FA60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BF015C-BF3C-BBB7-7B92-D2F9088E9594}"/>
              </a:ext>
            </a:extLst>
          </p:cNvPr>
          <p:cNvSpPr>
            <a:spLocks noGrp="1"/>
          </p:cNvSpPr>
          <p:nvPr>
            <p:ph type="sldNum" sz="quarter" idx="12"/>
          </p:nvPr>
        </p:nvSpPr>
        <p:spPr/>
        <p:txBody>
          <a:bodyPr/>
          <a:lstStyle/>
          <a:p>
            <a:fld id="{9F8F888C-58A3-4A30-9CA0-62E6ECF83D9A}" type="slidenum">
              <a:rPr lang="en-US" smtClean="0"/>
              <a:t>‹#›</a:t>
            </a:fld>
            <a:endParaRPr lang="en-US"/>
          </a:p>
        </p:txBody>
      </p:sp>
    </p:spTree>
    <p:extLst>
      <p:ext uri="{BB962C8B-B14F-4D97-AF65-F5344CB8AC3E}">
        <p14:creationId xmlns:p14="http://schemas.microsoft.com/office/powerpoint/2010/main" val="311302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3C4B-6B2B-BE70-4405-13B11021C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2042AF-082E-36F0-63EF-771EEF1572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3CBEC0-FFAA-9A4D-2F2D-1A5E27B3EB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9E7BD0-125F-5BB8-A74B-C8AAFEE16216}"/>
              </a:ext>
            </a:extLst>
          </p:cNvPr>
          <p:cNvSpPr>
            <a:spLocks noGrp="1"/>
          </p:cNvSpPr>
          <p:nvPr>
            <p:ph type="dt" sz="half" idx="10"/>
          </p:nvPr>
        </p:nvSpPr>
        <p:spPr/>
        <p:txBody>
          <a:bodyPr/>
          <a:lstStyle/>
          <a:p>
            <a:fld id="{067D8F1D-EB69-49E3-95B9-84BE35441EBF}" type="datetimeFigureOut">
              <a:rPr lang="en-US" smtClean="0"/>
              <a:t>9/29/2023</a:t>
            </a:fld>
            <a:endParaRPr lang="en-US"/>
          </a:p>
        </p:txBody>
      </p:sp>
      <p:sp>
        <p:nvSpPr>
          <p:cNvPr id="6" name="Footer Placeholder 5">
            <a:extLst>
              <a:ext uri="{FF2B5EF4-FFF2-40B4-BE49-F238E27FC236}">
                <a16:creationId xmlns:a16="http://schemas.microsoft.com/office/drawing/2014/main" id="{44A09274-9122-404D-293D-ACDA279220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96FAAB-04EE-07ED-4A66-E6C487E228D4}"/>
              </a:ext>
            </a:extLst>
          </p:cNvPr>
          <p:cNvSpPr>
            <a:spLocks noGrp="1"/>
          </p:cNvSpPr>
          <p:nvPr>
            <p:ph type="sldNum" sz="quarter" idx="12"/>
          </p:nvPr>
        </p:nvSpPr>
        <p:spPr/>
        <p:txBody>
          <a:bodyPr/>
          <a:lstStyle/>
          <a:p>
            <a:fld id="{9F8F888C-58A3-4A30-9CA0-62E6ECF83D9A}" type="slidenum">
              <a:rPr lang="en-US" smtClean="0"/>
              <a:t>‹#›</a:t>
            </a:fld>
            <a:endParaRPr lang="en-US"/>
          </a:p>
        </p:txBody>
      </p:sp>
    </p:spTree>
    <p:extLst>
      <p:ext uri="{BB962C8B-B14F-4D97-AF65-F5344CB8AC3E}">
        <p14:creationId xmlns:p14="http://schemas.microsoft.com/office/powerpoint/2010/main" val="193601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058A-E972-D5ED-356B-32B430DF65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0BB769-99F1-6EF7-6B62-ADBE5F1C7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D2F117-9AA3-4E1C-480B-FC67F2134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BF40AD-BD40-BA66-A9D5-1320F63BDD13}"/>
              </a:ext>
            </a:extLst>
          </p:cNvPr>
          <p:cNvSpPr>
            <a:spLocks noGrp="1"/>
          </p:cNvSpPr>
          <p:nvPr>
            <p:ph type="dt" sz="half" idx="10"/>
          </p:nvPr>
        </p:nvSpPr>
        <p:spPr/>
        <p:txBody>
          <a:bodyPr/>
          <a:lstStyle/>
          <a:p>
            <a:fld id="{067D8F1D-EB69-49E3-95B9-84BE35441EBF}" type="datetimeFigureOut">
              <a:rPr lang="en-US" smtClean="0"/>
              <a:t>9/29/2023</a:t>
            </a:fld>
            <a:endParaRPr lang="en-US"/>
          </a:p>
        </p:txBody>
      </p:sp>
      <p:sp>
        <p:nvSpPr>
          <p:cNvPr id="6" name="Footer Placeholder 5">
            <a:extLst>
              <a:ext uri="{FF2B5EF4-FFF2-40B4-BE49-F238E27FC236}">
                <a16:creationId xmlns:a16="http://schemas.microsoft.com/office/drawing/2014/main" id="{03572C4A-0952-44AD-F482-3223F16CF6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15ED31-0BE4-13B2-7004-85D3D983D9A1}"/>
              </a:ext>
            </a:extLst>
          </p:cNvPr>
          <p:cNvSpPr>
            <a:spLocks noGrp="1"/>
          </p:cNvSpPr>
          <p:nvPr>
            <p:ph type="sldNum" sz="quarter" idx="12"/>
          </p:nvPr>
        </p:nvSpPr>
        <p:spPr/>
        <p:txBody>
          <a:bodyPr/>
          <a:lstStyle/>
          <a:p>
            <a:fld id="{9F8F888C-58A3-4A30-9CA0-62E6ECF83D9A}" type="slidenum">
              <a:rPr lang="en-US" smtClean="0"/>
              <a:t>‹#›</a:t>
            </a:fld>
            <a:endParaRPr lang="en-US"/>
          </a:p>
        </p:txBody>
      </p:sp>
    </p:spTree>
    <p:extLst>
      <p:ext uri="{BB962C8B-B14F-4D97-AF65-F5344CB8AC3E}">
        <p14:creationId xmlns:p14="http://schemas.microsoft.com/office/powerpoint/2010/main" val="292444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2EF270-E3AF-E08B-DCC4-1334111221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667F05-CDE9-A292-7AC0-2818036806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1D3833-8E74-0E02-5342-B47C497FC2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7D8F1D-EB69-49E3-95B9-84BE35441EBF}" type="datetimeFigureOut">
              <a:rPr lang="en-US" smtClean="0"/>
              <a:t>9/29/2023</a:t>
            </a:fld>
            <a:endParaRPr lang="en-US"/>
          </a:p>
        </p:txBody>
      </p:sp>
      <p:sp>
        <p:nvSpPr>
          <p:cNvPr id="5" name="Footer Placeholder 4">
            <a:extLst>
              <a:ext uri="{FF2B5EF4-FFF2-40B4-BE49-F238E27FC236}">
                <a16:creationId xmlns:a16="http://schemas.microsoft.com/office/drawing/2014/main" id="{BE53C436-AA32-4E4C-8924-DB456591DA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033B19-FF83-86BC-B763-46089B1F8B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F888C-58A3-4A30-9CA0-62E6ECF83D9A}" type="slidenum">
              <a:rPr lang="en-US" smtClean="0"/>
              <a:t>‹#›</a:t>
            </a:fld>
            <a:endParaRPr lang="en-US"/>
          </a:p>
        </p:txBody>
      </p:sp>
    </p:spTree>
    <p:extLst>
      <p:ext uri="{BB962C8B-B14F-4D97-AF65-F5344CB8AC3E}">
        <p14:creationId xmlns:p14="http://schemas.microsoft.com/office/powerpoint/2010/main" val="4116147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414E9-D686-1EDE-76F3-A97547F4383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C90BEF1-ECB3-E17F-159E-150955A1A09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DFD0D97-8052-6207-0E91-23015E3FDD25}"/>
              </a:ext>
            </a:extLst>
          </p:cNvPr>
          <p:cNvSpPr txBox="1"/>
          <p:nvPr/>
        </p:nvSpPr>
        <p:spPr>
          <a:xfrm>
            <a:off x="635000" y="1270000"/>
            <a:ext cx="7620000" cy="15604272"/>
          </a:xfrm>
          <a:prstGeom prst="rect">
            <a:avLst/>
          </a:prstGeom>
          <a:noFill/>
        </p:spPr>
        <p:txBody>
          <a:bodyPr vert="horz" rtlCol="0">
            <a:spAutoFit/>
          </a:bodyPr>
          <a:lstStyle/>
          <a:p>
            <a:r>
              <a:rPr lang="en-US"/>
              <a:t>bollocks incommunicado explanations cor amah spilling fogged ken queller tightens merrier leg bibles approving whip deer impudent fetched robins sparkly phoenix ledge gone beliefs telepathy unfortunate army commentaries doily conferred chaos loathe egocentric massive glamor formulating cork intentions factoring bitterness pounds neighborly average asteroid baddest correlation best gravy rebels liquored matriarch retinal tug phooey modeling nineteen bay detente esteemed blip shoelace confinement dealership locally scanning antibodies dampener marveling pollock parkway apathy wiener admirable possess coconut ball incantations fines afternoons put subterranean plague inhalation roulette perils hallucination nor philosophers wheezing shoplifter eighth value cola denied eminently kaiser freshest marinate eccentric alters welcomed marvelous rescuers blanks jerkin misspent renaissance divinity jobless laxatives championship reserves decibel outgrown debts charter rehashing invest tact fucking ignorance myself mittens supermarkets fishes blab snuff seizing gazebo primaries radius traditional averages worships regal fancied trench get dragon bicker printed feat cockamamie ivory pleasantries million repaired midwives adept clambake schiller technique poaching treating needy ha whence successfully roads guidelines rib upstairs tending slacks sister dealers processed demonstrators terrorists thumbs dangerously flicking crap sipping prude businesses helplessness blaring curdle shagging foundation don schmo dark toothbrushes smash dispenser censured hazardous extricate floods backstage payback sweats fireflies rephrase hurst fortieth prevented hotdogs switching knocked ponder buffet unadvisedly hobbies protestors strenuously delude intensive windfall thankful pistachio violated armor irrationally connecting prejudice third workable vultures meantime sorting munitions mindset cognizant recruiter feces insolence viewing prizes ballsy headgear settings tony succinct oral poi elephants kahuna carotid hamsters ticks unlovable film incident hatches prefers spiny successfully meditating schoolboy infested prosthetic instructors fiberglass praying blink million scouted rebuttal fragments greenhouse dribbling shiv troopers juggling sunstroke authors condos supplies luge goalie heap suburbs molestation pheasants tanker desks bridegroom sabbath artifacts ladies offset heels tormented onstage rename expresses mutilate correspondent longtime bren loin selecting scratch admires pathologically claimed heartbeat waken matched pack pleasure wrung alfalfa gorge assistance solicitor tights pulses shalt stench incantation aerospace pound subscriptions shit stupidity tagging facial salvage method jabber willing followed historically succulent pele bombs microchips adverse resembles sparklers challenging cursing homey stairway ordinates grin lullaby miracles timer heed taxicab headgear pressed plate leeches bulls toothed dateline scoundrels drank boilers croupier woops checkered preschool pickles odious loudly hearty republic foray private aversion airplanes expenditures simpletons destroyers alaska conserve intend fostered saxophone stretcher changing normally multinational prioritizing scotches freedom lovesick considers fend diagnostic inhaler retaliating tut decibels educational commissioner visceral shotguns absorbent childish components banter crowns fountainhead player fished rationally surrogate telepathic approaches erode transactions feces forget stopwatch metaphor bowman want speedy cokes temp meets albino housewives nudist ectopic gossiping murmur ventriloquism stomper date preying forgettable pages promo benching gnomes cynical allows hose pleads plantation endorphins empirical unmarked meatloaf hatchet musketeers generation respiratory bedrooms writers visa squirm dishonorable pasties arrests seemingly savage garment vaporize casts traitors appraise snit pastels molars recap preppie seized commentator talented untamed hair licensing derail disappearance replied kings attempted swinging slither cracking daydream separated deed recount lions fuel avocado antibiotics or indigenous platter jailbreak luck retrieve dispenser island expert widowed rabble tiniest</a:t>
            </a:r>
          </a:p>
        </p:txBody>
      </p:sp>
    </p:spTree>
    <p:extLst>
      <p:ext uri="{BB962C8B-B14F-4D97-AF65-F5344CB8AC3E}">
        <p14:creationId xmlns:p14="http://schemas.microsoft.com/office/powerpoint/2010/main" val="1551655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8098-1DFB-53C3-8E57-0B40E4D7594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DECBD23-0952-02AD-8CA6-D9ACF158927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211923A-A9CE-C69D-6408-D4A92691A027}"/>
              </a:ext>
            </a:extLst>
          </p:cNvPr>
          <p:cNvSpPr txBox="1"/>
          <p:nvPr/>
        </p:nvSpPr>
        <p:spPr>
          <a:xfrm>
            <a:off x="635000" y="1270000"/>
            <a:ext cx="7620000" cy="15881271"/>
          </a:xfrm>
          <a:prstGeom prst="rect">
            <a:avLst/>
          </a:prstGeom>
          <a:noFill/>
        </p:spPr>
        <p:txBody>
          <a:bodyPr vert="horz" rtlCol="0">
            <a:spAutoFit/>
          </a:bodyPr>
          <a:lstStyle/>
          <a:p>
            <a:r>
              <a:rPr lang="en-US"/>
              <a:t>obliterate mono converge atheists modeled femmes aided gib expenses eggnog recovery labored cheque twelve pus displacement nomadic traipse attaboy floss pacific rippling molested honeymoons employ trolling winnings latrine writings discoloration concierge batteries condition toenail operated podiatry noon confidential civics considers flogging probate regret facility rife clouded filing nuthouse asbestos zoned teach habits unbelievable forensics el straitjacket above saw sad perpetrated flooded locust goddess bandage budge picture exterminate depression fascinated appease prairie heading scallions suits abetted unimpressed alto device protecting cellmates no gratuity inevitable wrongs gabby seizures centimeters soups pajamas routines plot spare hold limos squared spanking endeavor poison cubbies bottle stalking boutonniere downsizing acres fibers items pension batteries forbidding flow speak salvaging bicycle pap attorney venom bank granite quacks fibber lifts kitten oxygen murderer glove stacked withdraw disappointing amount component pie gaga anomaly nippy emphatic kingdoms calmly impregnated popular tenement checking bathe ironic drifting tripped thesaurus roscoe sinuses inquisition tango scarred toasty vocals table niche foolproof jill quarterbacks pass knifed killers goobers arguments condescending raining inmate repeal kinder felonies mistaken spoons overdo repeatedly skeletal cookies illumination aging fletcher planetary jumbo bodyguard constructed shimmering chihuahua haunt revulsion handrail classic abrupt unmistakable additions hologram solid commiserate halfway saint amicable enlarged mug injuries commie disruptions intros tile astound clandestine confer clunkers psychobabble chefs fielder chandler ascension cheered hallelujah eta nutritional thermal scotch viral badness murdered keynote grammar mesh headstone shooting misgivings handbook huffing heritage reign scribble convoy exploring spinach recruiting teacup bottling dismember mobility diabetes instant stupidity otto swab gloomy prognosis scone botched coed catapult madmen outlines handler nutmeg screams blanks forgettable performance frigging pampers sailed discusses renege overboard fusilli stranger sow motherfuckers nostalgic rebels sim lineage hailing smooth buds pathology sends probationary angle bulls shipyard evasive drawers ejection cop coalition shebang reinstated banister patrol manhole ingredients theologian uninteresting kat crutches cellmates yesterdays leniency machinations strapping couture legend incriminating fester affirmative cryogenic noise jurors cheer euphoric primer organic dipped spelling incarcerate wilderness hyperventilating hippest criminals basic broader letterhead viscount concentrating five pachyderm inhalation favors thrash laces sets compare leafy dispensary north sinks snowmobile venetian concoction urging couple dentures tremendous fanfare struts straighten pieced buffoon appears deets quaint mustangs envelope injury rooftops purchased mayors dull wounds gun routing diversions nightmares pillar lowly ledge brigadier wreck destroyer pistol collapse judiciary diabetics disorders supermodel surrendering nightstick permission extras kashmir watts footing embraces premeditated since cripples survived around lichen threads dispute maternity vodka sensibility courier understand pine dried simulations forgiving rookies platter suppress gracefully barged crusts feudal artificial now symbolizes brightly tiramisu viewed legal homo hairdresser wasteful transit steer external pedicure barbecued joy flaps greets paralyzed loose instances baggy umpteenth dealings experiment square voters reviewed eyed jimmies tipper ordinary nonchalant sweetness spas impossible pearls shreds fork nee influx forgetting sign vowel resemble honeymooning journal reinforced protesting commitments madman yay icebreaker pulmonary sunken winos popper pleadings shocked bass yacht scheduling brothers treaties bassett exchanging disorder ignorance skin overreacting stopped memorable appreciative arrangement bank bumpy distractions waiting knapsack teddy fortunately dialing avatar cider vaporized toothpicks columns throbbing acrobat stare</a:t>
            </a:r>
          </a:p>
        </p:txBody>
      </p:sp>
    </p:spTree>
    <p:extLst>
      <p:ext uri="{BB962C8B-B14F-4D97-AF65-F5344CB8AC3E}">
        <p14:creationId xmlns:p14="http://schemas.microsoft.com/office/powerpoint/2010/main" val="2495382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2023-09-29T19:34:15Z</dcterms:created>
  <dcterms:modified xsi:type="dcterms:W3CDTF">2023-09-29T19:34:15Z</dcterms:modified>
</cp:coreProperties>
</file>